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4"/>
  </p:sldMasterIdLst>
  <p:notesMasterIdLst>
    <p:notesMasterId r:id="rId33"/>
  </p:notesMasterIdLst>
  <p:sldIdLst>
    <p:sldId id="259" r:id="rId5"/>
    <p:sldId id="2076137537" r:id="rId6"/>
    <p:sldId id="1498" r:id="rId7"/>
    <p:sldId id="275" r:id="rId8"/>
    <p:sldId id="262" r:id="rId9"/>
    <p:sldId id="2076137536" r:id="rId10"/>
    <p:sldId id="2076137538" r:id="rId11"/>
    <p:sldId id="2076137522" r:id="rId12"/>
    <p:sldId id="2076137523" r:id="rId13"/>
    <p:sldId id="2076137524" r:id="rId14"/>
    <p:sldId id="2076137526" r:id="rId15"/>
    <p:sldId id="2076137530" r:id="rId16"/>
    <p:sldId id="281" r:id="rId17"/>
    <p:sldId id="280" r:id="rId18"/>
    <p:sldId id="2076137531" r:id="rId19"/>
    <p:sldId id="2076137541" r:id="rId20"/>
    <p:sldId id="369" r:id="rId21"/>
    <p:sldId id="374" r:id="rId22"/>
    <p:sldId id="378" r:id="rId23"/>
    <p:sldId id="375" r:id="rId24"/>
    <p:sldId id="376" r:id="rId25"/>
    <p:sldId id="377" r:id="rId26"/>
    <p:sldId id="2076137542" r:id="rId27"/>
    <p:sldId id="356" r:id="rId28"/>
    <p:sldId id="357" r:id="rId29"/>
    <p:sldId id="355" r:id="rId30"/>
    <p:sldId id="361" r:id="rId31"/>
    <p:sldId id="362" r:id="rId32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8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7C1"/>
    <a:srgbClr val="1E347F"/>
    <a:srgbClr val="95CF78"/>
    <a:srgbClr val="2BC1F1"/>
    <a:srgbClr val="444080"/>
    <a:srgbClr val="ACD8E9"/>
    <a:srgbClr val="FC8900"/>
    <a:srgbClr val="FFD908"/>
    <a:srgbClr val="9376B4"/>
    <a:srgbClr val="F496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720B50-6519-4FD3-B17C-73DC94006353}" v="11" dt="2025-02-11T12:51:56.791"/>
    <p1510:client id="{88A38626-ACCF-42D8-1DBE-ED008D007BA7}" v="284" dt="2025-02-11T12:51:01.75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D7"/>
          </a:solidFill>
        </a:fill>
      </a:tcStyle>
    </a:wholeTbl>
    <a:band2H>
      <a:tcTxStyle/>
      <a:tcStyle>
        <a:tcBdr/>
        <a:fill>
          <a:solidFill>
            <a:srgbClr val="E7E7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E"/>
          </a:solidFill>
        </a:fill>
      </a:tcStyle>
    </a:wholeTbl>
    <a:band2H>
      <a:tcTxStyle/>
      <a:tcStyle>
        <a:tcBdr/>
        <a:fill>
          <a:solidFill>
            <a:srgbClr val="E6ED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F4F7"/>
          </a:solidFill>
        </a:fill>
      </a:tcStyle>
    </a:wholeTbl>
    <a:band2H>
      <a:tcTxStyle/>
      <a:tcStyle>
        <a:tcBdr/>
        <a:fill>
          <a:solidFill>
            <a:srgbClr val="F4FAF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2880"/>
        <p:guide orient="horz" pos="1847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Segoe UI Light"/>
      </a:defRPr>
    </a:lvl1pPr>
    <a:lvl2pPr indent="228600" defTabSz="457200" latinLnBrk="0">
      <a:defRPr sz="1200">
        <a:latin typeface="+mn-lt"/>
        <a:ea typeface="+mn-ea"/>
        <a:cs typeface="+mn-cs"/>
        <a:sym typeface="Segoe UI Light"/>
      </a:defRPr>
    </a:lvl2pPr>
    <a:lvl3pPr indent="457200" defTabSz="457200" latinLnBrk="0">
      <a:defRPr sz="1200">
        <a:latin typeface="+mn-lt"/>
        <a:ea typeface="+mn-ea"/>
        <a:cs typeface="+mn-cs"/>
        <a:sym typeface="Segoe UI Light"/>
      </a:defRPr>
    </a:lvl3pPr>
    <a:lvl4pPr indent="685800" defTabSz="457200" latinLnBrk="0">
      <a:defRPr sz="1200">
        <a:latin typeface="+mn-lt"/>
        <a:ea typeface="+mn-ea"/>
        <a:cs typeface="+mn-cs"/>
        <a:sym typeface="Segoe UI Light"/>
      </a:defRPr>
    </a:lvl4pPr>
    <a:lvl5pPr indent="914400" defTabSz="457200" latinLnBrk="0">
      <a:defRPr sz="1200">
        <a:latin typeface="+mn-lt"/>
        <a:ea typeface="+mn-ea"/>
        <a:cs typeface="+mn-cs"/>
        <a:sym typeface="Segoe UI Light"/>
      </a:defRPr>
    </a:lvl5pPr>
    <a:lvl6pPr indent="1143000" defTabSz="457200" latinLnBrk="0">
      <a:defRPr sz="1200">
        <a:latin typeface="+mn-lt"/>
        <a:ea typeface="+mn-ea"/>
        <a:cs typeface="+mn-cs"/>
        <a:sym typeface="Segoe UI Light"/>
      </a:defRPr>
    </a:lvl6pPr>
    <a:lvl7pPr indent="1371600" defTabSz="457200" latinLnBrk="0">
      <a:defRPr sz="1200">
        <a:latin typeface="+mn-lt"/>
        <a:ea typeface="+mn-ea"/>
        <a:cs typeface="+mn-cs"/>
        <a:sym typeface="Segoe UI Light"/>
      </a:defRPr>
    </a:lvl7pPr>
    <a:lvl8pPr indent="1600200" defTabSz="457200" latinLnBrk="0">
      <a:defRPr sz="1200">
        <a:latin typeface="+mn-lt"/>
        <a:ea typeface="+mn-ea"/>
        <a:cs typeface="+mn-cs"/>
        <a:sym typeface="Segoe UI Light"/>
      </a:defRPr>
    </a:lvl8pPr>
    <a:lvl9pPr indent="1828800" defTabSz="457200" latinLnBrk="0">
      <a:defRPr sz="1200">
        <a:latin typeface="+mn-lt"/>
        <a:ea typeface="+mn-ea"/>
        <a:cs typeface="+mn-cs"/>
        <a:sym typeface="Segoe UI Ligh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James from </a:t>
            </a:r>
            <a:r>
              <a:rPr lang="en-US" err="1"/>
              <a:t>Tikit</a:t>
            </a:r>
            <a:r>
              <a:rPr lang="en-US"/>
              <a:t> by </a:t>
            </a:r>
            <a:r>
              <a:rPr lang="en-US" err="1"/>
              <a:t>Cireson</a:t>
            </a:r>
            <a:r>
              <a:rPr lang="en-US"/>
              <a:t> and Bruce from </a:t>
            </a:r>
            <a:r>
              <a:rPr lang="en-US" err="1"/>
              <a:t>SquaredUp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2/11/2025 7:35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1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err="1">
                <a:solidFill>
                  <a:srgbClr val="FFFFFF"/>
                </a:solidFill>
                <a:effectLst/>
                <a:latin typeface="Source Sans Pro" panose="020F0502020204030204" pitchFamily="34" charset="0"/>
              </a:rPr>
              <a:t>Inspireer</a:t>
            </a:r>
            <a:r>
              <a:rPr lang="en-US" b="1" i="0">
                <a:solidFill>
                  <a:srgbClr val="FFFFFF"/>
                </a:solidFill>
                <a:effectLst/>
                <a:latin typeface="Source Sans Pro" panose="020F0502020204030204" pitchFamily="34" charset="0"/>
              </a:rPr>
              <a:t> met </a:t>
            </a:r>
            <a:r>
              <a:rPr lang="en-US" b="1" i="0" err="1">
                <a:solidFill>
                  <a:srgbClr val="FFFFFF"/>
                </a:solidFill>
                <a:effectLst/>
                <a:latin typeface="Source Sans Pro" panose="020F0502020204030204" pitchFamily="34" charset="0"/>
              </a:rPr>
              <a:t>jouw</a:t>
            </a:r>
            <a:r>
              <a:rPr lang="en-US" b="1" i="0">
                <a:solidFill>
                  <a:srgbClr val="FFFFFF"/>
                </a:solidFill>
                <a:effectLst/>
                <a:latin typeface="Source Sans Pro" panose="020F0502020204030204" pitchFamily="34" charset="0"/>
              </a:rPr>
              <a:t> PowerPoint </a:t>
            </a:r>
            <a:r>
              <a:rPr lang="en-US" b="1" i="0" err="1">
                <a:solidFill>
                  <a:srgbClr val="FFFFFF"/>
                </a:solidFill>
                <a:effectLst/>
                <a:latin typeface="Source Sans Pro" panose="020F0502020204030204" pitchFamily="34" charset="0"/>
              </a:rPr>
              <a:t>presentatie</a:t>
            </a:r>
            <a:endParaRPr lang="en-US" b="0" i="0">
              <a:solidFill>
                <a:srgbClr val="FFFFFF"/>
              </a:solidFill>
              <a:effectLst/>
              <a:latin typeface="Source Sans Pro" panose="020F0502020204030204" pitchFamily="34" charset="0"/>
            </a:endParaRPr>
          </a:p>
          <a:p>
            <a:pPr algn="l"/>
            <a:r>
              <a:rPr lang="en-US" b="0" i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✔ Maak </a:t>
            </a:r>
            <a:r>
              <a:rPr lang="en-US" b="0" i="0" err="1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een</a:t>
            </a:r>
            <a:r>
              <a:rPr lang="en-US" b="0" i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professionele</a:t>
            </a:r>
            <a:r>
              <a:rPr lang="en-US" b="0" i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indruk</a:t>
            </a:r>
            <a:r>
              <a:rPr lang="en-US" b="0" i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op je </a:t>
            </a:r>
            <a:r>
              <a:rPr lang="en-US" b="0" i="0" err="1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publiek</a:t>
            </a:r>
            <a:br>
              <a:rPr lang="en-US" b="0" i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US" b="0" i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✔ </a:t>
            </a:r>
            <a:r>
              <a:rPr lang="en-US" b="0" i="0" err="1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Creëer</a:t>
            </a:r>
            <a:r>
              <a:rPr lang="en-US" b="0" i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unieke</a:t>
            </a:r>
            <a:r>
              <a:rPr lang="en-US" b="0" i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ervaringen</a:t>
            </a:r>
            <a:r>
              <a:rPr lang="en-US" b="0" i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realiseer</a:t>
            </a:r>
            <a:r>
              <a:rPr lang="en-US" b="0" i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jouw</a:t>
            </a:r>
            <a:r>
              <a:rPr lang="en-US" b="0" i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doelen</a:t>
            </a:r>
            <a:endParaRPr lang="en-US" b="0" i="0">
              <a:solidFill>
                <a:srgbClr val="FFFFFF"/>
              </a:solidFill>
              <a:effectLst/>
              <a:latin typeface="Open Sans" panose="020B0606030504020204" pitchFamily="34" charset="0"/>
            </a:endParaRPr>
          </a:p>
          <a:p>
            <a:endParaRPr lang="en-NL"/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85604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Kies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een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visuele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stijl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voor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je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presentatie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blijf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daar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consistent in.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Gebruik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een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harmonieuze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kleurenpalet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een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of twee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goed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leesbare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lettertypen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een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set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consistente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grafische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elementen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zoals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pictogrammen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of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vormen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Dit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zorgt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voor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een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samenhangend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geheel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versterkt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de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visuele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impact.</a:t>
            </a:r>
          </a:p>
          <a:p>
            <a:pPr algn="l"/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Zorg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ervoor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dat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je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altijd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voor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een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meer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zakelijk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lettertype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kiest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in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plaats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van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een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creatieve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variant.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Een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script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lettertype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kan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mooi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zijn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maar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denk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je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echt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dat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je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jouw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publiek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er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een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plezier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mee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doet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als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ze de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tekst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bijna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niet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kunnen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lezen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?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Kies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bijvoorbeeld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voor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Segoe UI, Calibri, Arial of Helvetica.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Deze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schreefloze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fonts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zijn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altijd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een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veilige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goede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keuze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Bovendien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weet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je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bij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deze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lettertypen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dat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ze op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iedere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computer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beschikbaar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zijn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13646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01741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&lt;Title&gt;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&lt;Title&gt;</a:t>
            </a:r>
          </a:p>
        </p:txBody>
      </p:sp>
      <p:sp>
        <p:nvSpPr>
          <p:cNvPr id="52" name="Hoofdtekst - niveau één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t>&lt;Text&gt;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  <p:extLst>
      <p:ext uri="{BB962C8B-B14F-4D97-AF65-F5344CB8AC3E}">
        <p14:creationId xmlns:p14="http://schemas.microsoft.com/office/powerpoint/2010/main" val="274047981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PT_achtergronden-klein_dblauw.jpg" descr="PPT_achtergronden-klein_dblauw.jpg"/>
          <p:cNvPicPr>
            <a:picLocks noChangeAspect="1"/>
          </p:cNvPicPr>
          <p:nvPr/>
        </p:nvPicPr>
        <p:blipFill>
          <a:blip r:embed="rId2"/>
          <a:srcRect b="2"/>
          <a:stretch>
            <a:fillRect/>
          </a:stretch>
        </p:blipFill>
        <p:spPr>
          <a:xfrm>
            <a:off x="0" y="151"/>
            <a:ext cx="9141291" cy="5143349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700335" y="887509"/>
            <a:ext cx="6048130" cy="44161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500"/>
              </a:spcBef>
              <a:defRPr sz="2400">
                <a:solidFill>
                  <a:srgbClr val="FFFFFF"/>
                </a:solidFill>
              </a:defRPr>
            </a:lvl1pPr>
            <a:lvl2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&lt;Next session 00:00 – 00:00&gt;</a:t>
            </a:r>
          </a:p>
        </p:txBody>
      </p:sp>
      <p:sp>
        <p:nvSpPr>
          <p:cNvPr id="96" name="Text Placeholder 2"/>
          <p:cNvSpPr>
            <a:spLocks noGrp="1"/>
          </p:cNvSpPr>
          <p:nvPr>
            <p:ph type="body" sz="half" idx="21" hasCustomPrompt="1"/>
          </p:nvPr>
        </p:nvSpPr>
        <p:spPr>
          <a:xfrm>
            <a:off x="2700339" y="1412787"/>
            <a:ext cx="6048128" cy="187442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900"/>
              </a:spcBef>
              <a:defRPr sz="4000">
                <a:solidFill>
                  <a:srgbClr val="FFFFFF"/>
                </a:solidFill>
              </a:defRPr>
            </a:lvl1pPr>
          </a:lstStyle>
          <a:p>
            <a:r>
              <a:t>&lt;Title next session&gt;</a:t>
            </a:r>
          </a:p>
        </p:txBody>
      </p:sp>
      <p:sp>
        <p:nvSpPr>
          <p:cNvPr id="98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6316232" y="4619943"/>
            <a:ext cx="236968" cy="2946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Picture 1" descr="A group of people with their arms outstretched&#10;&#10;Description automatically generated">
            <a:extLst>
              <a:ext uri="{FF2B5EF4-FFF2-40B4-BE49-F238E27FC236}">
                <a16:creationId xmlns:a16="http://schemas.microsoft.com/office/drawing/2014/main" id="{2DADE585-9D9E-E625-A40E-217D5B9B27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48" y="4137661"/>
            <a:ext cx="2694152" cy="1119757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4900049-6409-3774-D388-44C2C89C2F4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71813" y="978694"/>
            <a:ext cx="3000375" cy="300037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image placeholder insert your picture, and “Send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1003629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443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004250-C9CC-36C2-B8F4-5826ECD5B2C1}"/>
              </a:ext>
            </a:extLst>
          </p:cNvPr>
          <p:cNvSpPr/>
          <p:nvPr userDrawn="1"/>
        </p:nvSpPr>
        <p:spPr>
          <a:xfrm>
            <a:off x="902447" y="4237318"/>
            <a:ext cx="8161511" cy="842682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1" name="Picture 2" descr="C:\Users\user\Desktop\Downloads\iphone_PNG5730.png">
            <a:extLst>
              <a:ext uri="{FF2B5EF4-FFF2-40B4-BE49-F238E27FC236}">
                <a16:creationId xmlns:a16="http://schemas.microsoft.com/office/drawing/2014/main" id="{8F6CD66F-7415-C53D-688E-45209374D6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 flipH="1">
            <a:off x="2072639" y="84391"/>
            <a:ext cx="4080447" cy="5322936"/>
          </a:xfrm>
          <a:prstGeom prst="rect">
            <a:avLst/>
          </a:prstGeom>
          <a:noFill/>
        </p:spPr>
      </p:pic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E6B47842-F864-78A7-B5C9-F46BF338F9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1848" y="679392"/>
            <a:ext cx="1830152" cy="3138714"/>
          </a:xfrm>
          <a:solidFill>
            <a:schemeClr val="bg1">
              <a:lumMod val="65000"/>
            </a:schemeClr>
          </a:solidFill>
        </p:spPr>
        <p:txBody>
          <a:bodyPr>
            <a:no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 baseline="0">
                <a:solidFill>
                  <a:schemeClr val="bg1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image placeholder insert your picture, and “Send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4052338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pad2.png">
            <a:extLst>
              <a:ext uri="{FF2B5EF4-FFF2-40B4-BE49-F238E27FC236}">
                <a16:creationId xmlns:a16="http://schemas.microsoft.com/office/drawing/2014/main" id="{FBCBF6AC-D2ED-F24C-921E-DA85659714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81" y="0"/>
            <a:ext cx="3419271" cy="4740453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D9DF5178-08FE-D850-08A0-5FE7AE6FABA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39735" y="466252"/>
            <a:ext cx="2701705" cy="3570727"/>
          </a:xfrm>
          <a:solidFill>
            <a:schemeClr val="bg1">
              <a:lumMod val="65000"/>
            </a:schemeClr>
          </a:solidFill>
        </p:spPr>
        <p:txBody>
          <a:bodyPr>
            <a:no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 baseline="0">
                <a:solidFill>
                  <a:schemeClr val="bg1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image placeholder insert your picture, and “Send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211900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PT_achtergronden-klein_groen.jpg" descr="PPT_achtergronden-klein_groe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" y="1"/>
            <a:ext cx="9141290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AFB3C8B-EA72-D562-AE59-ED22B244C79F}"/>
              </a:ext>
            </a:extLst>
          </p:cNvPr>
          <p:cNvSpPr/>
          <p:nvPr userDrawn="1"/>
        </p:nvSpPr>
        <p:spPr>
          <a:xfrm>
            <a:off x="3129847" y="891265"/>
            <a:ext cx="1464059" cy="1464059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D32A49-500E-1F95-C794-8882277E00BE}"/>
              </a:ext>
            </a:extLst>
          </p:cNvPr>
          <p:cNvGrpSpPr/>
          <p:nvPr userDrawn="1"/>
        </p:nvGrpSpPr>
        <p:grpSpPr>
          <a:xfrm>
            <a:off x="1895602" y="1503676"/>
            <a:ext cx="219146" cy="219146"/>
            <a:chOff x="1502229" y="2731167"/>
            <a:chExt cx="364384" cy="364384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6B93FA9-12CB-7B12-94A5-5885693DE86F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485915E-0BB7-AA70-AD79-B012C49774A7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" name="Donut 9">
            <a:extLst>
              <a:ext uri="{FF2B5EF4-FFF2-40B4-BE49-F238E27FC236}">
                <a16:creationId xmlns:a16="http://schemas.microsoft.com/office/drawing/2014/main" id="{10A6313B-51FD-767E-33B7-1384164D2767}"/>
              </a:ext>
            </a:extLst>
          </p:cNvPr>
          <p:cNvSpPr/>
          <p:nvPr userDrawn="1"/>
        </p:nvSpPr>
        <p:spPr>
          <a:xfrm>
            <a:off x="2467447" y="856122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B3457B45-31E6-4862-B646-F6FC5895C36C}"/>
              </a:ext>
            </a:extLst>
          </p:cNvPr>
          <p:cNvSpPr/>
          <p:nvPr userDrawn="1"/>
        </p:nvSpPr>
        <p:spPr>
          <a:xfrm>
            <a:off x="2848574" y="2045671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3339B8-3E66-8071-8EC1-ED8F1A5810E9}"/>
              </a:ext>
            </a:extLst>
          </p:cNvPr>
          <p:cNvGrpSpPr/>
          <p:nvPr userDrawn="1"/>
        </p:nvGrpSpPr>
        <p:grpSpPr>
          <a:xfrm>
            <a:off x="3834234" y="650187"/>
            <a:ext cx="129586" cy="129586"/>
            <a:chOff x="1502229" y="2731167"/>
            <a:chExt cx="364384" cy="36438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04CF20B-FF36-D114-90EB-30865CC55785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22D0EBC-FCBE-E00A-EB9D-7377903CE011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Donut 14">
            <a:extLst>
              <a:ext uri="{FF2B5EF4-FFF2-40B4-BE49-F238E27FC236}">
                <a16:creationId xmlns:a16="http://schemas.microsoft.com/office/drawing/2014/main" id="{0464D82E-60FF-15A2-2DDC-C7F51654C91E}"/>
              </a:ext>
            </a:extLst>
          </p:cNvPr>
          <p:cNvSpPr/>
          <p:nvPr userDrawn="1"/>
        </p:nvSpPr>
        <p:spPr>
          <a:xfrm>
            <a:off x="4593906" y="861448"/>
            <a:ext cx="352848" cy="352848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71C149-FCAE-F696-992E-482820A351E5}"/>
              </a:ext>
            </a:extLst>
          </p:cNvPr>
          <p:cNvGrpSpPr/>
          <p:nvPr userDrawn="1"/>
        </p:nvGrpSpPr>
        <p:grpSpPr>
          <a:xfrm>
            <a:off x="4112973" y="2427302"/>
            <a:ext cx="243026" cy="243026"/>
            <a:chOff x="1502229" y="2731167"/>
            <a:chExt cx="364384" cy="364384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0289C37-B56E-EBB6-B9BC-99308776A62D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F52B3EF-0732-EDDD-A33D-9D2C440E1CBC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0D28B1-BB8C-6D9E-0A6A-960C4D6316D8}"/>
              </a:ext>
            </a:extLst>
          </p:cNvPr>
          <p:cNvGrpSpPr/>
          <p:nvPr userDrawn="1"/>
        </p:nvGrpSpPr>
        <p:grpSpPr>
          <a:xfrm>
            <a:off x="779117" y="1998784"/>
            <a:ext cx="219146" cy="219146"/>
            <a:chOff x="1502229" y="2731167"/>
            <a:chExt cx="364384" cy="364384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D4C05CB-5707-37C3-67A8-2BD0DB09BBD0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DBFF65B-91A1-638B-8439-CD11DC8513D0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2" name="Donut 21">
            <a:extLst>
              <a:ext uri="{FF2B5EF4-FFF2-40B4-BE49-F238E27FC236}">
                <a16:creationId xmlns:a16="http://schemas.microsoft.com/office/drawing/2014/main" id="{4FA4FBB0-5BC4-F751-3245-02420A9EF57B}"/>
              </a:ext>
            </a:extLst>
          </p:cNvPr>
          <p:cNvSpPr/>
          <p:nvPr userDrawn="1"/>
        </p:nvSpPr>
        <p:spPr>
          <a:xfrm>
            <a:off x="1761219" y="2222626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Donut 22">
            <a:extLst>
              <a:ext uri="{FF2B5EF4-FFF2-40B4-BE49-F238E27FC236}">
                <a16:creationId xmlns:a16="http://schemas.microsoft.com/office/drawing/2014/main" id="{BD0B0633-2DC7-B97D-336A-99CC317F8726}"/>
              </a:ext>
            </a:extLst>
          </p:cNvPr>
          <p:cNvSpPr/>
          <p:nvPr userDrawn="1"/>
        </p:nvSpPr>
        <p:spPr>
          <a:xfrm>
            <a:off x="1212581" y="1148343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CCE02A66-4742-CC9F-88CD-855FA9DDCA35}"/>
              </a:ext>
            </a:extLst>
          </p:cNvPr>
          <p:cNvSpPr/>
          <p:nvPr userDrawn="1"/>
        </p:nvSpPr>
        <p:spPr>
          <a:xfrm>
            <a:off x="5156803" y="2107842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1987FE-0B24-8502-C851-59D7CDB8DCF2}"/>
              </a:ext>
            </a:extLst>
          </p:cNvPr>
          <p:cNvGrpSpPr/>
          <p:nvPr userDrawn="1"/>
        </p:nvGrpSpPr>
        <p:grpSpPr>
          <a:xfrm>
            <a:off x="5474257" y="2003581"/>
            <a:ext cx="129586" cy="129586"/>
            <a:chOff x="1502229" y="2731167"/>
            <a:chExt cx="364384" cy="364384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8A709AB-2EDB-6A48-50D0-A78A5428840D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00C65F3-C8E4-3349-BC69-197784D1749F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22F336F8-3CA2-2BD7-16C5-0536ED6EE9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5626" y="1245469"/>
            <a:ext cx="952500" cy="7556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5F49473-BCE4-E34B-9ADE-2BC313073F59}"/>
              </a:ext>
            </a:extLst>
          </p:cNvPr>
          <p:cNvSpPr txBox="1"/>
          <p:nvPr userDrawn="1"/>
        </p:nvSpPr>
        <p:spPr>
          <a:xfrm>
            <a:off x="1895601" y="2714005"/>
            <a:ext cx="5820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AADE07-7533-D150-D1FA-F84C5E59B3E3}"/>
              </a:ext>
            </a:extLst>
          </p:cNvPr>
          <p:cNvSpPr/>
          <p:nvPr userDrawn="1"/>
        </p:nvSpPr>
        <p:spPr>
          <a:xfrm>
            <a:off x="3180211" y="3463004"/>
            <a:ext cx="4473210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 there any questions?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892E8F-9B54-FC04-9035-27359DD81D51}"/>
              </a:ext>
            </a:extLst>
          </p:cNvPr>
          <p:cNvSpPr/>
          <p:nvPr userDrawn="1"/>
        </p:nvSpPr>
        <p:spPr>
          <a:xfrm>
            <a:off x="2928950" y="2542405"/>
            <a:ext cx="4724471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evaluate this session in the App. </a:t>
            </a:r>
            <a:endParaRPr lang="en-US" sz="18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346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PT_achtergronden-klein_dblauw.jpg" descr="PPT_achtergronden-klein_dblauw.jpg"/>
          <p:cNvPicPr>
            <a:picLocks noChangeAspect="1"/>
          </p:cNvPicPr>
          <p:nvPr/>
        </p:nvPicPr>
        <p:blipFill>
          <a:blip r:embed="rId2"/>
          <a:srcRect b="2"/>
          <a:stretch>
            <a:fillRect/>
          </a:stretch>
        </p:blipFill>
        <p:spPr>
          <a:xfrm>
            <a:off x="0" y="151"/>
            <a:ext cx="9144000" cy="514334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3DAD07A-4613-162F-7881-252194599536}"/>
              </a:ext>
            </a:extLst>
          </p:cNvPr>
          <p:cNvSpPr/>
          <p:nvPr userDrawn="1"/>
        </p:nvSpPr>
        <p:spPr>
          <a:xfrm>
            <a:off x="3086036" y="906029"/>
            <a:ext cx="1464059" cy="1464059"/>
          </a:xfrm>
          <a:prstGeom prst="ellipse">
            <a:avLst/>
          </a:prstGeom>
          <a:solidFill>
            <a:srgbClr val="95CF78"/>
          </a:solidFill>
          <a:ln>
            <a:noFill/>
          </a:ln>
          <a:effectLst>
            <a:outerShdw blurRad="177800" dist="190500" dir="642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2BF544-5F86-006D-FBD2-DFFEE2AB2EC9}"/>
              </a:ext>
            </a:extLst>
          </p:cNvPr>
          <p:cNvGrpSpPr/>
          <p:nvPr userDrawn="1"/>
        </p:nvGrpSpPr>
        <p:grpSpPr>
          <a:xfrm>
            <a:off x="4228553" y="2559633"/>
            <a:ext cx="219146" cy="219146"/>
            <a:chOff x="1502229" y="2731167"/>
            <a:chExt cx="364384" cy="36438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36FDB25-8F47-6227-DA8A-CF5EECC1F4E7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E628E97-2399-A286-B512-EDDF01739C86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8" name="Donut 7">
            <a:extLst>
              <a:ext uri="{FF2B5EF4-FFF2-40B4-BE49-F238E27FC236}">
                <a16:creationId xmlns:a16="http://schemas.microsoft.com/office/drawing/2014/main" id="{0640081E-AEE1-2ECE-2097-1215539A38BE}"/>
              </a:ext>
            </a:extLst>
          </p:cNvPr>
          <p:cNvSpPr/>
          <p:nvPr userDrawn="1"/>
        </p:nvSpPr>
        <p:spPr>
          <a:xfrm>
            <a:off x="2467447" y="856122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503388D9-47E8-B947-7FE0-E5C3112E830F}"/>
              </a:ext>
            </a:extLst>
          </p:cNvPr>
          <p:cNvSpPr/>
          <p:nvPr userDrawn="1"/>
        </p:nvSpPr>
        <p:spPr>
          <a:xfrm>
            <a:off x="2848574" y="2045671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B771B8-3D7D-F395-166D-4FB4638D1160}"/>
              </a:ext>
            </a:extLst>
          </p:cNvPr>
          <p:cNvGrpSpPr/>
          <p:nvPr userDrawn="1"/>
        </p:nvGrpSpPr>
        <p:grpSpPr>
          <a:xfrm>
            <a:off x="5514988" y="2357009"/>
            <a:ext cx="129586" cy="129586"/>
            <a:chOff x="1502229" y="2731167"/>
            <a:chExt cx="364384" cy="36438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788E670-417A-2DAF-EC29-F67DFA1F8285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5427615-5663-8B31-5E1A-78251DA477E3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3" name="Donut 12">
            <a:extLst>
              <a:ext uri="{FF2B5EF4-FFF2-40B4-BE49-F238E27FC236}">
                <a16:creationId xmlns:a16="http://schemas.microsoft.com/office/drawing/2014/main" id="{F0215292-F1E7-19E2-D3C3-62F5B8CE4E6F}"/>
              </a:ext>
            </a:extLst>
          </p:cNvPr>
          <p:cNvSpPr/>
          <p:nvPr userDrawn="1"/>
        </p:nvSpPr>
        <p:spPr>
          <a:xfrm>
            <a:off x="928593" y="2065801"/>
            <a:ext cx="352848" cy="352848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F1C2A-0798-4F62-74FB-B6851B9C9229}"/>
              </a:ext>
            </a:extLst>
          </p:cNvPr>
          <p:cNvGrpSpPr/>
          <p:nvPr userDrawn="1"/>
        </p:nvGrpSpPr>
        <p:grpSpPr>
          <a:xfrm>
            <a:off x="2035830" y="1407439"/>
            <a:ext cx="243026" cy="243026"/>
            <a:chOff x="1502229" y="2731167"/>
            <a:chExt cx="364384" cy="36438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650CB6C-9644-B6D7-F20D-94DF81438238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E25D8EB-B981-01D8-BB8F-0CFE78696623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396DC1-7601-B477-EC67-9FA07F2ECFAE}"/>
              </a:ext>
            </a:extLst>
          </p:cNvPr>
          <p:cNvGrpSpPr/>
          <p:nvPr userDrawn="1"/>
        </p:nvGrpSpPr>
        <p:grpSpPr>
          <a:xfrm>
            <a:off x="4815155" y="935637"/>
            <a:ext cx="219146" cy="219146"/>
            <a:chOff x="1502229" y="2731167"/>
            <a:chExt cx="364384" cy="364384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2424C69-FD82-55F8-3AD8-9F3E012E2640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6FE2FDC-32B5-D592-E90E-8360CAFA6B84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0" name="Donut 19">
            <a:extLst>
              <a:ext uri="{FF2B5EF4-FFF2-40B4-BE49-F238E27FC236}">
                <a16:creationId xmlns:a16="http://schemas.microsoft.com/office/drawing/2014/main" id="{2939C031-E3EF-5E09-3363-375CE89C7981}"/>
              </a:ext>
            </a:extLst>
          </p:cNvPr>
          <p:cNvSpPr/>
          <p:nvPr userDrawn="1"/>
        </p:nvSpPr>
        <p:spPr>
          <a:xfrm>
            <a:off x="1761219" y="2222626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Donut 20">
            <a:extLst>
              <a:ext uri="{FF2B5EF4-FFF2-40B4-BE49-F238E27FC236}">
                <a16:creationId xmlns:a16="http://schemas.microsoft.com/office/drawing/2014/main" id="{BA66F06F-2820-CD85-06E0-BA30C1F05C82}"/>
              </a:ext>
            </a:extLst>
          </p:cNvPr>
          <p:cNvSpPr/>
          <p:nvPr userDrawn="1"/>
        </p:nvSpPr>
        <p:spPr>
          <a:xfrm>
            <a:off x="5213769" y="1827872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Donut 21">
            <a:extLst>
              <a:ext uri="{FF2B5EF4-FFF2-40B4-BE49-F238E27FC236}">
                <a16:creationId xmlns:a16="http://schemas.microsoft.com/office/drawing/2014/main" id="{F9491C1D-52B9-4537-949C-FD32972111B9}"/>
              </a:ext>
            </a:extLst>
          </p:cNvPr>
          <p:cNvSpPr/>
          <p:nvPr userDrawn="1"/>
        </p:nvSpPr>
        <p:spPr>
          <a:xfrm>
            <a:off x="1325356" y="1154783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AFE7A4-CB26-E1A6-C0D5-F384EBB257E8}"/>
              </a:ext>
            </a:extLst>
          </p:cNvPr>
          <p:cNvGrpSpPr/>
          <p:nvPr userDrawn="1"/>
        </p:nvGrpSpPr>
        <p:grpSpPr>
          <a:xfrm>
            <a:off x="3549663" y="570723"/>
            <a:ext cx="129586" cy="129586"/>
            <a:chOff x="1502229" y="2731167"/>
            <a:chExt cx="364384" cy="364384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AFD17EE-4490-507D-E1D6-17CBBE7B7387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900887D6-52EE-4C48-E60E-A5531AE6EC14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05424420-F80F-A4FD-3A27-98C17B62F5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5626" y="1245469"/>
            <a:ext cx="952500" cy="75565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11776F4-D20B-0FAF-7B64-F6DDFD2A718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9677" y="1282788"/>
            <a:ext cx="929769" cy="74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009" y="912896"/>
            <a:ext cx="3865833" cy="1585943"/>
          </a:xfrm>
        </p:spPr>
        <p:txBody>
          <a:bodyPr wrap="square">
            <a:spAutoFit/>
          </a:bodyPr>
          <a:lstStyle>
            <a:lvl1pPr>
              <a:defRPr sz="485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82505" y="0"/>
            <a:ext cx="4570833" cy="51420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59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D2CF-D38C-4312-BB7F-E64A6D4A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FF1C-B855-4DB2-84B9-0FF9AA132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63359" indent="-306159">
              <a:buClr>
                <a:schemeClr val="accent3"/>
              </a:buClr>
              <a:buFontTx/>
              <a:buBlip>
                <a:blip r:embed="rId2"/>
              </a:buBlip>
              <a:defRPr/>
            </a:lvl2pPr>
            <a:lvl3pPr marL="1200150" indent="-285750">
              <a:buClr>
                <a:schemeClr val="accent3"/>
              </a:buClr>
              <a:buFontTx/>
              <a:buBlip>
                <a:blip r:embed="rId2"/>
              </a:buBlip>
              <a:defRPr/>
            </a:lvl3pPr>
            <a:lvl4pPr marL="1714500" indent="-342900">
              <a:buClr>
                <a:schemeClr val="accent3"/>
              </a:buClr>
              <a:buFontTx/>
              <a:buBlip>
                <a:blip r:embed="rId2"/>
              </a:buBlip>
              <a:defRPr/>
            </a:lvl4pPr>
            <a:lvl5pPr marL="2171700" indent="-342900">
              <a:buClr>
                <a:schemeClr val="accent3"/>
              </a:buClr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892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D2CF-D38C-4312-BB7F-E64A6D4A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FF1C-B855-4DB2-84B9-0FF9AA132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  <a:lvl2pPr marL="763359" indent="-306159">
              <a:buClr>
                <a:schemeClr val="accent3"/>
              </a:buClr>
              <a:buFontTx/>
              <a:buBlip>
                <a:blip r:embed="rId2"/>
              </a:buBlip>
              <a:defRPr/>
            </a:lvl2pPr>
            <a:lvl3pPr marL="1200150" indent="-285750">
              <a:buClr>
                <a:schemeClr val="accent3"/>
              </a:buClr>
              <a:buFontTx/>
              <a:buBlip>
                <a:blip r:embed="rId2"/>
              </a:buBlip>
              <a:defRPr/>
            </a:lvl3pPr>
            <a:lvl4pPr marL="1714500" indent="-342900">
              <a:buClr>
                <a:schemeClr val="accent3"/>
              </a:buClr>
              <a:buFontTx/>
              <a:buBlip>
                <a:blip r:embed="rId2"/>
              </a:buBlip>
              <a:defRPr/>
            </a:lvl4pPr>
            <a:lvl5pPr marL="2171700" indent="-342900">
              <a:buClr>
                <a:schemeClr val="accent3"/>
              </a:buClr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127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8557" y="978477"/>
            <a:ext cx="4279159" cy="1591102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1E347F"/>
                </a:solidFill>
                <a:latin typeface="+mj-lt"/>
                <a:cs typeface="Segoe"/>
              </a:defRPr>
            </a:lvl1pPr>
          </a:lstStyle>
          <a:p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&lt;Name speaker&gt;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48557" y="2569580"/>
            <a:ext cx="4279159" cy="18649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  <a:latin typeface="Segoe Light"/>
                <a:cs typeface="Segoe Light"/>
              </a:defRPr>
            </a:lvl1pPr>
            <a:lvl2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2pPr>
            <a:lvl3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3pPr>
            <a:lvl4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4pPr>
            <a:lvl5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5pPr>
          </a:lstStyle>
          <a:p>
            <a:r>
              <a:rPr lang="en-US">
                <a:latin typeface="Segoe UI Light" panose="020B0502040204020203" pitchFamily="34" charset="0"/>
              </a:rPr>
              <a:t>&lt;short intro&gt;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33955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90320" y="268675"/>
            <a:ext cx="6985368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latin typeface="Segoe UI Light" panose="020B0502040204020203" pitchFamily="34" charset="0"/>
              </a:rPr>
              <a:t>&lt;Title&gt;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0320" y="1211750"/>
            <a:ext cx="6985368" cy="311521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marL="0" indent="0">
              <a:buNone/>
            </a:pPr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&lt;Text&gt;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4702F-24F6-7752-9A44-3A716332C26F}"/>
              </a:ext>
            </a:extLst>
          </p:cNvPr>
          <p:cNvSpPr txBox="1"/>
          <p:nvPr userDrawn="1"/>
        </p:nvSpPr>
        <p:spPr>
          <a:xfrm>
            <a:off x="2801758" y="1774747"/>
            <a:ext cx="923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7645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Open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PT_achtergrond-1.png" descr="PPT_achtergrond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&lt;Title session&gt;"/>
          <p:cNvSpPr txBox="1">
            <a:spLocks noGrp="1"/>
          </p:cNvSpPr>
          <p:nvPr>
            <p:ph type="title" hasCustomPrompt="1"/>
          </p:nvPr>
        </p:nvSpPr>
        <p:spPr>
          <a:xfrm>
            <a:off x="2700338" y="797001"/>
            <a:ext cx="5975349" cy="2281866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&lt;Title session&gt;</a:t>
            </a:r>
          </a:p>
        </p:txBody>
      </p:sp>
      <p:sp>
        <p:nvSpPr>
          <p:cNvPr id="16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700339" y="3221382"/>
            <a:ext cx="5975352" cy="957004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2400">
                <a:solidFill>
                  <a:srgbClr val="FFFFFF"/>
                </a:solidFill>
              </a:defRPr>
            </a:lvl1pPr>
            <a:lvl2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&lt;Name speaker&gt;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3" name="Picture 2" descr="A group of people with their arms outstretched&#10;&#10;Description automatically generated">
            <a:extLst>
              <a:ext uri="{FF2B5EF4-FFF2-40B4-BE49-F238E27FC236}">
                <a16:creationId xmlns:a16="http://schemas.microsoft.com/office/drawing/2014/main" id="{80310D75-0BC4-B0E7-0C90-DF600FD2E6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48" y="4137661"/>
            <a:ext cx="2694152" cy="1119757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pen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PT_achtergrond-2.png" descr="PPT_achtergrond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&lt;Title session&gt;"/>
          <p:cNvSpPr txBox="1">
            <a:spLocks noGrp="1"/>
          </p:cNvSpPr>
          <p:nvPr>
            <p:ph type="title" hasCustomPrompt="1"/>
          </p:nvPr>
        </p:nvSpPr>
        <p:spPr>
          <a:xfrm>
            <a:off x="2700338" y="797001"/>
            <a:ext cx="5975349" cy="2281866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&lt;Title session&gt;</a:t>
            </a:r>
          </a:p>
        </p:txBody>
      </p:sp>
      <p:sp>
        <p:nvSpPr>
          <p:cNvPr id="29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700339" y="3221382"/>
            <a:ext cx="5975352" cy="957004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2400">
                <a:solidFill>
                  <a:srgbClr val="FFFFFF"/>
                </a:solidFill>
              </a:defRPr>
            </a:lvl1pPr>
            <a:lvl2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&lt;Name speaker&gt;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2" name="Picture 1" descr="A group of people with their arms outstretched&#10;&#10;Description automatically generated">
            <a:extLst>
              <a:ext uri="{FF2B5EF4-FFF2-40B4-BE49-F238E27FC236}">
                <a16:creationId xmlns:a16="http://schemas.microsoft.com/office/drawing/2014/main" id="{C4622D2F-578C-6D61-4E41-91BA59BC49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48" y="4137661"/>
            <a:ext cx="2694152" cy="1119757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pen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PT_achtergrond-7.png" descr="PPT_achtergrond-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" y="0"/>
            <a:ext cx="9141291" cy="514335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&lt;Title session&gt;"/>
          <p:cNvSpPr txBox="1">
            <a:spLocks noGrp="1"/>
          </p:cNvSpPr>
          <p:nvPr>
            <p:ph type="title" hasCustomPrompt="1"/>
          </p:nvPr>
        </p:nvSpPr>
        <p:spPr>
          <a:xfrm>
            <a:off x="2700338" y="797001"/>
            <a:ext cx="5975349" cy="2281866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&lt;Title session&gt;</a:t>
            </a:r>
          </a:p>
        </p:txBody>
      </p:sp>
      <p:sp>
        <p:nvSpPr>
          <p:cNvPr id="42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700339" y="3221382"/>
            <a:ext cx="5975352" cy="957004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2400">
                <a:solidFill>
                  <a:srgbClr val="FFFFFF"/>
                </a:solidFill>
              </a:defRPr>
            </a:lvl1pPr>
            <a:lvl2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&lt;Name speaker&gt;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2" name="Picture 1" descr="A group of people with their arms outstretched&#10;&#10;Description automatically generated">
            <a:extLst>
              <a:ext uri="{FF2B5EF4-FFF2-40B4-BE49-F238E27FC236}">
                <a16:creationId xmlns:a16="http://schemas.microsoft.com/office/drawing/2014/main" id="{D4B062AA-2577-5A76-81DF-E3D21BE002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48" y="4137661"/>
            <a:ext cx="2694152" cy="1119757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PT_achtergronden-klein_groen.jpg" descr="PPT_achtergronden-klein_groe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" y="1"/>
            <a:ext cx="9141290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&lt;Break&gt;"/>
          <p:cNvSpPr txBox="1">
            <a:spLocks noGrp="1"/>
          </p:cNvSpPr>
          <p:nvPr>
            <p:ph type="title" hasCustomPrompt="1"/>
          </p:nvPr>
        </p:nvSpPr>
        <p:spPr>
          <a:xfrm>
            <a:off x="0" y="268288"/>
            <a:ext cx="9141290" cy="46797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5400">
                <a:solidFill>
                  <a:srgbClr val="FFFFFF"/>
                </a:solidFill>
              </a:defRPr>
            </a:lvl1pPr>
          </a:lstStyle>
          <a:p>
            <a:r>
              <a:t>&lt;Break&gt;</a:t>
            </a:r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microsoft.com/office/2007/relationships/hdphoto" Target="../media/hdphoto2.wdp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T_achtergrond.jpg" descr="PPT_achtergrond.jpg"/>
          <p:cNvPicPr>
            <a:picLocks noChangeAspect="1"/>
          </p:cNvPicPr>
          <p:nvPr/>
        </p:nvPicPr>
        <p:blipFill rotWithShape="1">
          <a:blip r:embed="rId19"/>
          <a:srcRect l="5407" r="85640" b="95762"/>
          <a:stretch/>
        </p:blipFill>
        <p:spPr>
          <a:xfrm>
            <a:off x="494414" y="0"/>
            <a:ext cx="818707" cy="21796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&lt;Title&gt;"/>
          <p:cNvSpPr txBox="1">
            <a:spLocks noGrp="1"/>
          </p:cNvSpPr>
          <p:nvPr>
            <p:ph type="title" hasCustomPrompt="1"/>
          </p:nvPr>
        </p:nvSpPr>
        <p:spPr>
          <a:xfrm>
            <a:off x="1690320" y="268675"/>
            <a:ext cx="698537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&lt;Title&gt;</a:t>
            </a:r>
          </a:p>
        </p:txBody>
      </p:sp>
      <p:sp>
        <p:nvSpPr>
          <p:cNvPr id="4" name="Hoofdtekst - niveau één…"/>
          <p:cNvSpPr txBox="1">
            <a:spLocks noGrp="1"/>
          </p:cNvSpPr>
          <p:nvPr>
            <p:ph type="body" idx="1" hasCustomPrompt="1"/>
          </p:nvPr>
        </p:nvSpPr>
        <p:spPr>
          <a:xfrm>
            <a:off x="1690320" y="1211749"/>
            <a:ext cx="6985370" cy="3134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&lt;Text&gt;</a:t>
            </a:r>
            <a:endParaRPr lang="en-US"/>
          </a:p>
          <a:p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Dianummer">
            <a:extLst>
              <a:ext uri="{FF2B5EF4-FFF2-40B4-BE49-F238E27FC236}">
                <a16:creationId xmlns:a16="http://schemas.microsoft.com/office/drawing/2014/main" id="{AB503E31-7657-FC71-ECA5-35D2845601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309144" y="4671025"/>
            <a:ext cx="236968" cy="2946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Segoe UI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Picture 7" descr="A blue and black text&#10;&#10;Description automatically generated">
            <a:extLst>
              <a:ext uri="{FF2B5EF4-FFF2-40B4-BE49-F238E27FC236}">
                <a16:creationId xmlns:a16="http://schemas.microsoft.com/office/drawing/2014/main" id="{739FEF24-4BBE-8D99-6BD1-C9A3D3994D54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760" y="4746999"/>
            <a:ext cx="1166983" cy="314113"/>
          </a:xfrm>
          <a:prstGeom prst="rect">
            <a:avLst/>
          </a:prstGeom>
        </p:spPr>
      </p:pic>
      <p:pic>
        <p:nvPicPr>
          <p:cNvPr id="24" name="Picture 23" descr="A black and orange logo&#10;&#10;Description automatically generated">
            <a:extLst>
              <a:ext uri="{FF2B5EF4-FFF2-40B4-BE49-F238E27FC236}">
                <a16:creationId xmlns:a16="http://schemas.microsoft.com/office/drawing/2014/main" id="{8045A066-1B74-76C3-EE24-26B1E6868A4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83" y="4288012"/>
            <a:ext cx="2246173" cy="117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6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9" r:id="rId2"/>
    <p:sldLayoutId id="2147483675" r:id="rId3"/>
    <p:sldLayoutId id="2147483670" r:id="rId4"/>
    <p:sldLayoutId id="2147483671" r:id="rId5"/>
    <p:sldLayoutId id="2147483649" r:id="rId6"/>
    <p:sldLayoutId id="2147483650" r:id="rId7"/>
    <p:sldLayoutId id="2147483651" r:id="rId8"/>
    <p:sldLayoutId id="2147483655" r:id="rId9"/>
    <p:sldLayoutId id="2147483656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transition spd="med"/>
  <p:txStyles>
    <p:titleStyle>
      <a:lvl1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1pPr>
      <a:lvl2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2pPr>
      <a:lvl3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3pPr>
      <a:lvl4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4pPr>
      <a:lvl5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5pPr>
      <a:lvl6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6pPr>
      <a:lvl7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7pPr>
      <a:lvl8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8pPr>
      <a:lvl9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9pPr>
    </p:titleStyle>
    <p:bodyStyle>
      <a:lvl1pPr marL="0" marR="0" indent="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1pPr>
      <a:lvl2pPr marL="763359" marR="0" indent="-306159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25000"/>
        <a:buFontTx/>
        <a:buChar char="■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2pPr>
      <a:lvl3pPr marL="1200150" marR="0" indent="-28575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25000"/>
        <a:buFontTx/>
        <a:buChar char="■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3pPr>
      <a:lvl4pPr marL="1714500" marR="0" indent="-34290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25000"/>
        <a:buFontTx/>
        <a:buChar char="■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4pPr>
      <a:lvl5pPr marL="2171700" marR="0" indent="-34290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25000"/>
        <a:buFontTx/>
        <a:buChar char="■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5pPr>
      <a:lvl6pPr marL="2628900" marR="0" indent="-34290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6pPr>
      <a:lvl7pPr marL="3086100" marR="0" indent="-34290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7pPr>
      <a:lvl8pPr marL="3543300" marR="0" indent="-34290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8pPr>
      <a:lvl9pPr marL="4000500" marR="0" indent="-34290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9pPr>
    </p:bodyStyle>
    <p:otherStyle>
      <a:lvl1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1pPr>
      <a:lvl2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2pPr>
      <a:lvl3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3pPr>
      <a:lvl4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4pPr>
      <a:lvl5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5pPr>
      <a:lvl6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6pPr>
      <a:lvl7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7pPr>
      <a:lvl8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8pPr>
      <a:lvl9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29534" y="2541886"/>
            <a:ext cx="2655436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Lorum Ipsum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72000" y="1928118"/>
            <a:ext cx="3949331" cy="1146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&lt;Session Title&gt;</a:t>
            </a:r>
            <a:br>
              <a:rPr lang="en-US" sz="405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</p:txBody>
      </p:sp>
      <p:sp>
        <p:nvSpPr>
          <p:cNvPr id="13" name="Oval 12"/>
          <p:cNvSpPr/>
          <p:nvPr/>
        </p:nvSpPr>
        <p:spPr>
          <a:xfrm>
            <a:off x="2524762" y="683956"/>
            <a:ext cx="1244162" cy="1244162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/>
          <p:cNvGrpSpPr/>
          <p:nvPr/>
        </p:nvGrpSpPr>
        <p:grpSpPr>
          <a:xfrm rot="10800000">
            <a:off x="2677494" y="3150747"/>
            <a:ext cx="168793" cy="168793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42" name="Rounded Rectangle 4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ounded Rectangle 4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2" name="Donut 21"/>
          <p:cNvSpPr/>
          <p:nvPr/>
        </p:nvSpPr>
        <p:spPr>
          <a:xfrm rot="10800000">
            <a:off x="6959253" y="3235144"/>
            <a:ext cx="103505" cy="103505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Donut 22"/>
          <p:cNvSpPr/>
          <p:nvPr/>
        </p:nvSpPr>
        <p:spPr>
          <a:xfrm rot="10800000">
            <a:off x="6200102" y="1602570"/>
            <a:ext cx="199563" cy="199563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5768438" y="3604863"/>
            <a:ext cx="99811" cy="99811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40" name="Rounded Rectangle 39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ounded Rectangle 40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5" name="Donut 24"/>
          <p:cNvSpPr/>
          <p:nvPr/>
        </p:nvSpPr>
        <p:spPr>
          <a:xfrm rot="10800000">
            <a:off x="1805460" y="1784505"/>
            <a:ext cx="271774" cy="271774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6" name="Group 25"/>
          <p:cNvGrpSpPr/>
          <p:nvPr/>
        </p:nvGrpSpPr>
        <p:grpSpPr>
          <a:xfrm rot="10800000">
            <a:off x="5230047" y="1555321"/>
            <a:ext cx="187186" cy="187186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8" name="Rounded Rectangle 3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ounded Rectangle 3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7" name="Group 26"/>
          <p:cNvGrpSpPr/>
          <p:nvPr/>
        </p:nvGrpSpPr>
        <p:grpSpPr>
          <a:xfrm rot="10800000">
            <a:off x="2216601" y="599559"/>
            <a:ext cx="168793" cy="168793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36" name="Rounded Rectangle 35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ounded Rectangle 36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8" name="Donut 27"/>
          <p:cNvSpPr/>
          <p:nvPr/>
        </p:nvSpPr>
        <p:spPr>
          <a:xfrm rot="10800000">
            <a:off x="4298358" y="697636"/>
            <a:ext cx="103505" cy="103505"/>
          </a:xfrm>
          <a:prstGeom prst="donut">
            <a:avLst>
              <a:gd name="adj" fmla="val 125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10800000">
            <a:off x="6473171" y="3704674"/>
            <a:ext cx="199563" cy="199563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Donut 31"/>
          <p:cNvSpPr/>
          <p:nvPr/>
        </p:nvSpPr>
        <p:spPr>
          <a:xfrm rot="10800000">
            <a:off x="3220736" y="4108359"/>
            <a:ext cx="103505" cy="103505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3" name="Group 32"/>
          <p:cNvGrpSpPr/>
          <p:nvPr/>
        </p:nvGrpSpPr>
        <p:grpSpPr>
          <a:xfrm rot="10800000">
            <a:off x="4302052" y="4281724"/>
            <a:ext cx="99811" cy="99811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4" name="Rounded Rectangle 33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ounded Rectangle 3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178457C8-E1D8-8742-6782-A941A9D9F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7479" y="1026885"/>
            <a:ext cx="418728" cy="5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97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790849" y="972986"/>
            <a:ext cx="1375176" cy="13784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2" name="Group 11"/>
          <p:cNvGrpSpPr/>
          <p:nvPr/>
        </p:nvGrpSpPr>
        <p:grpSpPr>
          <a:xfrm rot="16200000" flipH="1">
            <a:off x="1726252" y="2375140"/>
            <a:ext cx="177143" cy="177143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13" name="Rounded Rectangle 12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ounded Rectangle 13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Donut 14"/>
          <p:cNvSpPr/>
          <p:nvPr/>
        </p:nvSpPr>
        <p:spPr>
          <a:xfrm rot="16200000" flipH="1">
            <a:off x="1202815" y="2837380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4" name="Group 23"/>
          <p:cNvGrpSpPr/>
          <p:nvPr/>
        </p:nvGrpSpPr>
        <p:grpSpPr>
          <a:xfrm rot="16200000" flipH="1">
            <a:off x="190713" y="2768863"/>
            <a:ext cx="177143" cy="177143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25" name="Rounded Rectangle 24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ounded Rectangle 25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7" name="Donut 26"/>
          <p:cNvSpPr/>
          <p:nvPr/>
        </p:nvSpPr>
        <p:spPr>
          <a:xfrm rot="16200000" flipH="1">
            <a:off x="2354281" y="2575294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Donut 27"/>
          <p:cNvSpPr/>
          <p:nvPr/>
        </p:nvSpPr>
        <p:spPr>
          <a:xfrm rot="16200000" flipH="1">
            <a:off x="1044292" y="2308260"/>
            <a:ext cx="209435" cy="209435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9" name="Group 28"/>
          <p:cNvGrpSpPr/>
          <p:nvPr/>
        </p:nvGrpSpPr>
        <p:grpSpPr>
          <a:xfrm rot="16200000" flipH="1">
            <a:off x="2870564" y="3381697"/>
            <a:ext cx="104748" cy="104748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30" name="Rounded Rectangle 29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Rounded Rectangle 30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2" name="Donut 31"/>
          <p:cNvSpPr/>
          <p:nvPr/>
        </p:nvSpPr>
        <p:spPr>
          <a:xfrm rot="16200000" flipH="1">
            <a:off x="1459827" y="1991422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3" name="Group 32"/>
          <p:cNvGrpSpPr/>
          <p:nvPr/>
        </p:nvGrpSpPr>
        <p:grpSpPr>
          <a:xfrm rot="16200000" flipH="1">
            <a:off x="650907" y="2217784"/>
            <a:ext cx="104748" cy="104748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34" name="Rounded Rectangle 33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ounded Rectangle 3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7" name="Group 36"/>
          <p:cNvGrpSpPr/>
          <p:nvPr/>
        </p:nvGrpSpPr>
        <p:grpSpPr>
          <a:xfrm flipH="1">
            <a:off x="3756630" y="1830663"/>
            <a:ext cx="177143" cy="177142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51" name="Rounded Rectangle 50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Rounded Rectangle 51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8" name="Donut 37"/>
          <p:cNvSpPr/>
          <p:nvPr/>
        </p:nvSpPr>
        <p:spPr>
          <a:xfrm flipH="1">
            <a:off x="3362908" y="1307226"/>
            <a:ext cx="108626" cy="108625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9" name="Group 38"/>
          <p:cNvGrpSpPr/>
          <p:nvPr/>
        </p:nvGrpSpPr>
        <p:grpSpPr>
          <a:xfrm flipH="1">
            <a:off x="3362908" y="295124"/>
            <a:ext cx="177143" cy="177142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49" name="Rounded Rectangle 48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Rounded Rectangle 49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0" name="Donut 39"/>
          <p:cNvSpPr/>
          <p:nvPr/>
        </p:nvSpPr>
        <p:spPr>
          <a:xfrm flipH="1">
            <a:off x="3624994" y="2458692"/>
            <a:ext cx="108626" cy="108625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Donut 40"/>
          <p:cNvSpPr/>
          <p:nvPr/>
        </p:nvSpPr>
        <p:spPr>
          <a:xfrm flipH="1">
            <a:off x="3791218" y="1148702"/>
            <a:ext cx="209435" cy="209435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2" name="Group 41"/>
          <p:cNvGrpSpPr/>
          <p:nvPr/>
        </p:nvGrpSpPr>
        <p:grpSpPr>
          <a:xfrm flipH="1">
            <a:off x="2822468" y="2974975"/>
            <a:ext cx="104748" cy="104748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47" name="Rounded Rectangle 4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Rounded Rectangle 4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3" name="Donut 42"/>
          <p:cNvSpPr/>
          <p:nvPr/>
        </p:nvSpPr>
        <p:spPr>
          <a:xfrm flipH="1">
            <a:off x="4208866" y="1564238"/>
            <a:ext cx="108626" cy="108625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4" name="Group 43"/>
          <p:cNvGrpSpPr/>
          <p:nvPr/>
        </p:nvGrpSpPr>
        <p:grpSpPr>
          <a:xfrm flipH="1">
            <a:off x="3986381" y="755318"/>
            <a:ext cx="104748" cy="104748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45" name="Rounded Rectangle 44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Rounded Rectangle 45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81320BAD-BBB8-5293-7E1B-B90A89A55C50}"/>
              </a:ext>
            </a:extLst>
          </p:cNvPr>
          <p:cNvSpPr txBox="1"/>
          <p:nvPr/>
        </p:nvSpPr>
        <p:spPr>
          <a:xfrm>
            <a:off x="4758168" y="478576"/>
            <a:ext cx="413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en-US" sz="36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CABAF69-49C4-D42D-674B-17BF4882A8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6832" y="1300610"/>
            <a:ext cx="723210" cy="723210"/>
          </a:xfrm>
          <a:prstGeom prst="rect">
            <a:avLst/>
          </a:prstGeom>
        </p:spPr>
      </p:pic>
      <p:sp>
        <p:nvSpPr>
          <p:cNvPr id="5" name="Rounded Rectangle 59">
            <a:extLst>
              <a:ext uri="{FF2B5EF4-FFF2-40B4-BE49-F238E27FC236}">
                <a16:creationId xmlns:a16="http://schemas.microsoft.com/office/drawing/2014/main" id="{3B774C21-2713-C8B0-B0CB-EDFCE2FD6B5C}"/>
              </a:ext>
            </a:extLst>
          </p:cNvPr>
          <p:cNvSpPr/>
          <p:nvPr/>
        </p:nvSpPr>
        <p:spPr>
          <a:xfrm>
            <a:off x="4887624" y="1888297"/>
            <a:ext cx="3837790" cy="839926"/>
          </a:xfrm>
          <a:prstGeom prst="roundRect">
            <a:avLst>
              <a:gd name="adj" fmla="val 117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819"/>
          </a:p>
        </p:txBody>
      </p:sp>
      <p:sp>
        <p:nvSpPr>
          <p:cNvPr id="6" name="!!Rounded Rectangle 59">
            <a:hlinkClick r:id="" action="ppaction://noaction"/>
            <a:extLst>
              <a:ext uri="{FF2B5EF4-FFF2-40B4-BE49-F238E27FC236}">
                <a16:creationId xmlns:a16="http://schemas.microsoft.com/office/drawing/2014/main" id="{A9D66EA3-2D01-64C9-7D69-18513C8E5C77}"/>
              </a:ext>
            </a:extLst>
          </p:cNvPr>
          <p:cNvSpPr/>
          <p:nvPr/>
        </p:nvSpPr>
        <p:spPr>
          <a:xfrm>
            <a:off x="7562790" y="1887991"/>
            <a:ext cx="1162623" cy="838289"/>
          </a:xfrm>
          <a:prstGeom prst="roundRect">
            <a:avLst>
              <a:gd name="adj" fmla="val 117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819"/>
          </a:p>
        </p:txBody>
      </p:sp>
      <p:sp>
        <p:nvSpPr>
          <p:cNvPr id="8" name="TextBox 61">
            <a:extLst>
              <a:ext uri="{FF2B5EF4-FFF2-40B4-BE49-F238E27FC236}">
                <a16:creationId xmlns:a16="http://schemas.microsoft.com/office/drawing/2014/main" id="{9394312C-3E98-BF9C-CAD0-0AD1F59CB87B}"/>
              </a:ext>
            </a:extLst>
          </p:cNvPr>
          <p:cNvSpPr txBox="1"/>
          <p:nvPr/>
        </p:nvSpPr>
        <p:spPr>
          <a:xfrm>
            <a:off x="5020608" y="2118473"/>
            <a:ext cx="962308" cy="26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92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9" name="TextBox 61">
            <a:hlinkClick r:id="rId4" action="ppaction://hlinksldjump"/>
            <a:extLst>
              <a:ext uri="{FF2B5EF4-FFF2-40B4-BE49-F238E27FC236}">
                <a16:creationId xmlns:a16="http://schemas.microsoft.com/office/drawing/2014/main" id="{F45EAD05-E65F-C5E5-1FF1-A73D7DF045F2}"/>
              </a:ext>
            </a:extLst>
          </p:cNvPr>
          <p:cNvSpPr txBox="1"/>
          <p:nvPr/>
        </p:nvSpPr>
        <p:spPr>
          <a:xfrm>
            <a:off x="6267735" y="2118473"/>
            <a:ext cx="1147705" cy="26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92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11" name="TextBox 61">
            <a:hlinkClick r:id="rId5" action="ppaction://hlinksldjump"/>
            <a:extLst>
              <a:ext uri="{FF2B5EF4-FFF2-40B4-BE49-F238E27FC236}">
                <a16:creationId xmlns:a16="http://schemas.microsoft.com/office/drawing/2014/main" id="{1A87EDAE-D732-5AC1-C913-5DDA058D6A6D}"/>
              </a:ext>
            </a:extLst>
          </p:cNvPr>
          <p:cNvSpPr txBox="1"/>
          <p:nvPr/>
        </p:nvSpPr>
        <p:spPr>
          <a:xfrm>
            <a:off x="7528376" y="2202459"/>
            <a:ext cx="1162622" cy="26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92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34C4AEF6-96FF-C2C1-E11D-6FC539DE03E2}"/>
              </a:ext>
            </a:extLst>
          </p:cNvPr>
          <p:cNvSpPr txBox="1"/>
          <p:nvPr/>
        </p:nvSpPr>
        <p:spPr>
          <a:xfrm>
            <a:off x="4887624" y="2891693"/>
            <a:ext cx="383779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&lt;Text&gt;</a:t>
            </a:r>
          </a:p>
        </p:txBody>
      </p:sp>
    </p:spTree>
    <p:extLst>
      <p:ext uri="{BB962C8B-B14F-4D97-AF65-F5344CB8AC3E}">
        <p14:creationId xmlns:p14="http://schemas.microsoft.com/office/powerpoint/2010/main" val="367908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 rot="16200000" flipH="1">
            <a:off x="3570186" y="533211"/>
            <a:ext cx="129586" cy="129586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22" name="Rounded Rectangle 2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ounded Rectangle 2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9" name="Donut 18"/>
          <p:cNvSpPr/>
          <p:nvPr/>
        </p:nvSpPr>
        <p:spPr>
          <a:xfrm rot="16200000" flipH="1">
            <a:off x="4570915" y="253174"/>
            <a:ext cx="134383" cy="134383"/>
          </a:xfrm>
          <a:prstGeom prst="donut">
            <a:avLst>
              <a:gd name="adj" fmla="val 1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/>
          <p:cNvGrpSpPr/>
          <p:nvPr/>
        </p:nvGrpSpPr>
        <p:grpSpPr>
          <a:xfrm rot="16200000" flipH="1">
            <a:off x="6271510" y="1485384"/>
            <a:ext cx="129586" cy="129586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17" name="Rounded Rectangle 1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ounded Rectangle 1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" name="Group 10"/>
          <p:cNvGrpSpPr/>
          <p:nvPr/>
        </p:nvGrpSpPr>
        <p:grpSpPr>
          <a:xfrm rot="16200000" flipH="1">
            <a:off x="3000872" y="1214961"/>
            <a:ext cx="219146" cy="219146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12" name="Rounded Rectangle 1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ounded Rectangle 1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" name="Group 5"/>
          <p:cNvGrpSpPr/>
          <p:nvPr/>
        </p:nvGrpSpPr>
        <p:grpSpPr>
          <a:xfrm rot="16200000" flipH="1">
            <a:off x="4900514" y="727879"/>
            <a:ext cx="219146" cy="219146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8" name="Rounded Rectangle 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ounded Rectangle 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" name="Donut 9"/>
          <p:cNvSpPr/>
          <p:nvPr/>
        </p:nvSpPr>
        <p:spPr>
          <a:xfrm rot="16200000" flipH="1">
            <a:off x="4252961" y="1299724"/>
            <a:ext cx="134383" cy="134383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Donut 13"/>
          <p:cNvSpPr/>
          <p:nvPr/>
        </p:nvSpPr>
        <p:spPr>
          <a:xfrm rot="16200000" flipH="1">
            <a:off x="5428678" y="1090743"/>
            <a:ext cx="134383" cy="134383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Donut 14"/>
          <p:cNvSpPr/>
          <p:nvPr/>
        </p:nvSpPr>
        <p:spPr>
          <a:xfrm rot="16200000" flipH="1">
            <a:off x="4056849" y="645139"/>
            <a:ext cx="259096" cy="259096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"/>
          <p:cNvSpPr txBox="1"/>
          <p:nvPr/>
        </p:nvSpPr>
        <p:spPr>
          <a:xfrm>
            <a:off x="765285" y="1549708"/>
            <a:ext cx="7613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</a:t>
            </a:r>
            <a:r>
              <a:rPr lang="en-US" sz="36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FF633DF6-6DDC-B34A-753D-8FE6854C74EA}"/>
              </a:ext>
            </a:extLst>
          </p:cNvPr>
          <p:cNvSpPr txBox="1"/>
          <p:nvPr/>
        </p:nvSpPr>
        <p:spPr>
          <a:xfrm>
            <a:off x="765285" y="2386414"/>
            <a:ext cx="7613431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&lt;Text&gt;</a:t>
            </a:r>
          </a:p>
        </p:txBody>
      </p:sp>
    </p:spTree>
    <p:extLst>
      <p:ext uri="{BB962C8B-B14F-4D97-AF65-F5344CB8AC3E}">
        <p14:creationId xmlns:p14="http://schemas.microsoft.com/office/powerpoint/2010/main" val="273862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7713" y="1523952"/>
            <a:ext cx="51685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</a:t>
            </a:r>
            <a:r>
              <a:rPr lang="en-US" sz="44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</a:p>
        </p:txBody>
      </p:sp>
      <p:grpSp>
        <p:nvGrpSpPr>
          <p:cNvPr id="22" name="Group 21"/>
          <p:cNvGrpSpPr/>
          <p:nvPr/>
        </p:nvGrpSpPr>
        <p:grpSpPr>
          <a:xfrm rot="16200000" flipH="1">
            <a:off x="2410318" y="1238928"/>
            <a:ext cx="177143" cy="177143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23" name="Rounded Rectangle 22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ounded Rectangle 2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6" name="Donut 25"/>
          <p:cNvSpPr/>
          <p:nvPr/>
        </p:nvSpPr>
        <p:spPr>
          <a:xfrm rot="16200000" flipH="1">
            <a:off x="1886881" y="1701167"/>
            <a:ext cx="108626" cy="108626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7" name="Group 26"/>
          <p:cNvGrpSpPr/>
          <p:nvPr/>
        </p:nvGrpSpPr>
        <p:grpSpPr>
          <a:xfrm rot="16200000" flipH="1">
            <a:off x="874779" y="1632650"/>
            <a:ext cx="177143" cy="177143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28" name="Rounded Rectangle 2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Rounded Rectangle 2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0" name="Donut 29"/>
          <p:cNvSpPr/>
          <p:nvPr/>
        </p:nvSpPr>
        <p:spPr>
          <a:xfrm rot="16200000" flipH="1">
            <a:off x="3038347" y="1439081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16200000" flipH="1">
            <a:off x="1728358" y="1172047"/>
            <a:ext cx="209435" cy="209435"/>
          </a:xfrm>
          <a:prstGeom prst="donut">
            <a:avLst>
              <a:gd name="adj" fmla="val 12500"/>
            </a:avLst>
          </a:prstGeom>
          <a:solidFill>
            <a:srgbClr val="96C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2" name="Group 31"/>
          <p:cNvGrpSpPr/>
          <p:nvPr/>
        </p:nvGrpSpPr>
        <p:grpSpPr>
          <a:xfrm rot="16200000" flipH="1">
            <a:off x="3554630" y="2245484"/>
            <a:ext cx="104748" cy="104748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33" name="Rounded Rectangle 32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Rounded Rectangle 33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5" name="Donut 34"/>
          <p:cNvSpPr/>
          <p:nvPr/>
        </p:nvSpPr>
        <p:spPr>
          <a:xfrm rot="16200000" flipH="1">
            <a:off x="2143893" y="855209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6" name="Group 35"/>
          <p:cNvGrpSpPr/>
          <p:nvPr/>
        </p:nvGrpSpPr>
        <p:grpSpPr>
          <a:xfrm rot="16200000" flipH="1">
            <a:off x="1334973" y="1081571"/>
            <a:ext cx="104748" cy="104748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37" name="Rounded Rectangle 3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ounded Rectangle 3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7" name="Group 56"/>
          <p:cNvGrpSpPr/>
          <p:nvPr/>
        </p:nvGrpSpPr>
        <p:grpSpPr>
          <a:xfrm rot="5400000">
            <a:off x="6492307" y="1238928"/>
            <a:ext cx="177143" cy="177143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71" name="Rounded Rectangle 70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Rounded Rectangle 71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58" name="Donut 57"/>
          <p:cNvSpPr/>
          <p:nvPr/>
        </p:nvSpPr>
        <p:spPr>
          <a:xfrm rot="5400000">
            <a:off x="7084261" y="1701167"/>
            <a:ext cx="108626" cy="108626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9" name="Group 58"/>
          <p:cNvGrpSpPr/>
          <p:nvPr/>
        </p:nvGrpSpPr>
        <p:grpSpPr>
          <a:xfrm rot="5400000">
            <a:off x="8027845" y="1632650"/>
            <a:ext cx="177143" cy="177143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69" name="Rounded Rectangle 68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Rounded Rectangle 69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0" name="Donut 59"/>
          <p:cNvSpPr/>
          <p:nvPr/>
        </p:nvSpPr>
        <p:spPr>
          <a:xfrm rot="5400000">
            <a:off x="6087484" y="2283418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Donut 60"/>
          <p:cNvSpPr/>
          <p:nvPr/>
        </p:nvSpPr>
        <p:spPr>
          <a:xfrm rot="5400000">
            <a:off x="7141975" y="1172047"/>
            <a:ext cx="209435" cy="209435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2" name="Group 61"/>
          <p:cNvGrpSpPr/>
          <p:nvPr/>
        </p:nvGrpSpPr>
        <p:grpSpPr>
          <a:xfrm rot="5400000">
            <a:off x="5428448" y="1523951"/>
            <a:ext cx="104748" cy="104748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67" name="Rounded Rectangle 6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Rounded Rectangle 6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3" name="Donut 62"/>
          <p:cNvSpPr/>
          <p:nvPr/>
        </p:nvSpPr>
        <p:spPr>
          <a:xfrm rot="5400000">
            <a:off x="6827248" y="855209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4" name="Group 63"/>
          <p:cNvGrpSpPr/>
          <p:nvPr/>
        </p:nvGrpSpPr>
        <p:grpSpPr>
          <a:xfrm rot="5400000">
            <a:off x="7640046" y="1081571"/>
            <a:ext cx="104748" cy="104748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65" name="Rounded Rectangle 64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Rounded Rectangle 65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3" name="Oval 72"/>
          <p:cNvSpPr/>
          <p:nvPr/>
        </p:nvSpPr>
        <p:spPr>
          <a:xfrm>
            <a:off x="4130693" y="303704"/>
            <a:ext cx="882616" cy="882616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326D2-8914-A4F4-9CC5-7A36B9D960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3272" y="570030"/>
            <a:ext cx="437455" cy="349964"/>
          </a:xfrm>
          <a:prstGeom prst="rect">
            <a:avLst/>
          </a:prstGeom>
        </p:spPr>
      </p:pic>
      <p:sp>
        <p:nvSpPr>
          <p:cNvPr id="13" name="Title">
            <a:extLst>
              <a:ext uri="{FF2B5EF4-FFF2-40B4-BE49-F238E27FC236}">
                <a16:creationId xmlns:a16="http://schemas.microsoft.com/office/drawing/2014/main" id="{010B69F2-17D8-ABA2-A865-DFA1A76632CB}"/>
              </a:ext>
            </a:extLst>
          </p:cNvPr>
          <p:cNvSpPr txBox="1"/>
          <p:nvPr/>
        </p:nvSpPr>
        <p:spPr>
          <a:xfrm>
            <a:off x="765285" y="2386414"/>
            <a:ext cx="7613431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4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&lt;Text&gt;</a:t>
            </a:r>
          </a:p>
        </p:txBody>
      </p:sp>
    </p:spTree>
    <p:extLst>
      <p:ext uri="{BB962C8B-B14F-4D97-AF65-F5344CB8AC3E}">
        <p14:creationId xmlns:p14="http://schemas.microsoft.com/office/powerpoint/2010/main" val="1810098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52427" y="1681205"/>
            <a:ext cx="350622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  <a:p>
            <a:r>
              <a:rPr lang="en-US" sz="405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Mockup</a:t>
            </a:r>
          </a:p>
        </p:txBody>
      </p:sp>
      <p:grpSp>
        <p:nvGrpSpPr>
          <p:cNvPr id="10" name="Group 9"/>
          <p:cNvGrpSpPr/>
          <p:nvPr/>
        </p:nvGrpSpPr>
        <p:grpSpPr>
          <a:xfrm rot="16200000" flipH="1">
            <a:off x="6932473" y="924257"/>
            <a:ext cx="177143" cy="177143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11" name="Rounded Rectangle 10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ounded Rectangle 15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7" name="Donut 16"/>
          <p:cNvSpPr/>
          <p:nvPr/>
        </p:nvSpPr>
        <p:spPr>
          <a:xfrm rot="16200000" flipH="1">
            <a:off x="6409036" y="1386496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8" name="Group 17"/>
          <p:cNvGrpSpPr/>
          <p:nvPr/>
        </p:nvGrpSpPr>
        <p:grpSpPr>
          <a:xfrm rot="16200000" flipH="1">
            <a:off x="5396934" y="1317979"/>
            <a:ext cx="177143" cy="177143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19" name="Rounded Rectangle 18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ounded Rectangle 19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1" name="Donut 20"/>
          <p:cNvSpPr/>
          <p:nvPr/>
        </p:nvSpPr>
        <p:spPr>
          <a:xfrm rot="16200000" flipH="1">
            <a:off x="7560502" y="1124410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Donut 21"/>
          <p:cNvSpPr/>
          <p:nvPr/>
        </p:nvSpPr>
        <p:spPr>
          <a:xfrm rot="16200000" flipH="1">
            <a:off x="6250513" y="857377"/>
            <a:ext cx="209435" cy="209435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3" name="Group 22"/>
          <p:cNvGrpSpPr/>
          <p:nvPr/>
        </p:nvGrpSpPr>
        <p:grpSpPr>
          <a:xfrm rot="16200000" flipH="1">
            <a:off x="8076785" y="1930814"/>
            <a:ext cx="104748" cy="104748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24" name="Rounded Rectangle 23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ounded Rectangle 2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6" name="Donut 25"/>
          <p:cNvSpPr/>
          <p:nvPr/>
        </p:nvSpPr>
        <p:spPr>
          <a:xfrm rot="16200000" flipH="1">
            <a:off x="6666048" y="540538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7" name="Group 26"/>
          <p:cNvGrpSpPr/>
          <p:nvPr/>
        </p:nvGrpSpPr>
        <p:grpSpPr>
          <a:xfrm rot="16200000" flipH="1">
            <a:off x="5857128" y="766901"/>
            <a:ext cx="104748" cy="104748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29" name="Rounded Rectangle 28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" name="Rounded Rectangle 29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" name="Group 1"/>
          <p:cNvGrpSpPr/>
          <p:nvPr/>
        </p:nvGrpSpPr>
        <p:grpSpPr>
          <a:xfrm rot="10800000">
            <a:off x="422179" y="2546826"/>
            <a:ext cx="2784599" cy="1495023"/>
            <a:chOff x="801987" y="720718"/>
            <a:chExt cx="3712799" cy="1993364"/>
          </a:xfrm>
        </p:grpSpPr>
        <p:grpSp>
          <p:nvGrpSpPr>
            <p:cNvPr id="31" name="Group 30"/>
            <p:cNvGrpSpPr/>
            <p:nvPr/>
          </p:nvGrpSpPr>
          <p:grpSpPr>
            <a:xfrm rot="16200000" flipH="1">
              <a:off x="2849372" y="1232343"/>
              <a:ext cx="236190" cy="236190"/>
              <a:chOff x="1502229" y="2731167"/>
              <a:chExt cx="364384" cy="364384"/>
            </a:xfrm>
            <a:solidFill>
              <a:schemeClr val="accent1"/>
            </a:solidFill>
          </p:grpSpPr>
          <p:sp>
            <p:nvSpPr>
              <p:cNvPr id="32" name="Rounded Rectangle 31"/>
              <p:cNvSpPr/>
              <p:nvPr/>
            </p:nvSpPr>
            <p:spPr>
              <a:xfrm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 rot="16200000"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34" name="Donut 33"/>
            <p:cNvSpPr/>
            <p:nvPr/>
          </p:nvSpPr>
          <p:spPr>
            <a:xfrm rot="16200000" flipH="1">
              <a:off x="2151456" y="1848662"/>
              <a:ext cx="144834" cy="144834"/>
            </a:xfrm>
            <a:prstGeom prst="donut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35" name="Group 34"/>
            <p:cNvGrpSpPr/>
            <p:nvPr/>
          </p:nvGrpSpPr>
          <p:grpSpPr>
            <a:xfrm rot="16200000" flipH="1">
              <a:off x="801987" y="1757306"/>
              <a:ext cx="236190" cy="236190"/>
              <a:chOff x="1502229" y="2731167"/>
              <a:chExt cx="364384" cy="364384"/>
            </a:xfrm>
            <a:solidFill>
              <a:schemeClr val="accent1"/>
            </a:solidFill>
          </p:grpSpPr>
          <p:sp>
            <p:nvSpPr>
              <p:cNvPr id="36" name="Rounded Rectangle 35"/>
              <p:cNvSpPr/>
              <p:nvPr/>
            </p:nvSpPr>
            <p:spPr>
              <a:xfrm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 rot="16200000"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38" name="Donut 37"/>
            <p:cNvSpPr/>
            <p:nvPr/>
          </p:nvSpPr>
          <p:spPr>
            <a:xfrm rot="16200000" flipH="1">
              <a:off x="3686745" y="1499214"/>
              <a:ext cx="144834" cy="144834"/>
            </a:xfrm>
            <a:prstGeom prst="donut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Donut 38"/>
            <p:cNvSpPr/>
            <p:nvPr/>
          </p:nvSpPr>
          <p:spPr>
            <a:xfrm rot="16200000" flipH="1">
              <a:off x="1940091" y="1143168"/>
              <a:ext cx="279247" cy="279247"/>
            </a:xfrm>
            <a:prstGeom prst="donut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0" name="Group 39"/>
            <p:cNvGrpSpPr/>
            <p:nvPr/>
          </p:nvGrpSpPr>
          <p:grpSpPr>
            <a:xfrm rot="16200000" flipH="1">
              <a:off x="4375122" y="2574418"/>
              <a:ext cx="139664" cy="139664"/>
              <a:chOff x="1502229" y="2731167"/>
              <a:chExt cx="364384" cy="364384"/>
            </a:xfrm>
            <a:solidFill>
              <a:schemeClr val="accent1"/>
            </a:solidFill>
          </p:grpSpPr>
          <p:sp>
            <p:nvSpPr>
              <p:cNvPr id="41" name="Rounded Rectangle 40"/>
              <p:cNvSpPr/>
              <p:nvPr/>
            </p:nvSpPr>
            <p:spPr>
              <a:xfrm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 rot="16200000"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43" name="Donut 42"/>
            <p:cNvSpPr/>
            <p:nvPr/>
          </p:nvSpPr>
          <p:spPr>
            <a:xfrm rot="16200000" flipH="1">
              <a:off x="2494139" y="720718"/>
              <a:ext cx="144834" cy="144834"/>
            </a:xfrm>
            <a:prstGeom prst="donut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4" name="Group 43"/>
            <p:cNvGrpSpPr/>
            <p:nvPr/>
          </p:nvGrpSpPr>
          <p:grpSpPr>
            <a:xfrm rot="16200000" flipH="1">
              <a:off x="1415579" y="1022534"/>
              <a:ext cx="139664" cy="139664"/>
              <a:chOff x="1502229" y="2731167"/>
              <a:chExt cx="364384" cy="364384"/>
            </a:xfrm>
            <a:solidFill>
              <a:schemeClr val="accent1"/>
            </a:solidFill>
          </p:grpSpPr>
          <p:sp>
            <p:nvSpPr>
              <p:cNvPr id="45" name="Rounded Rectangle 44"/>
              <p:cNvSpPr/>
              <p:nvPr/>
            </p:nvSpPr>
            <p:spPr>
              <a:xfrm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 rot="16200000"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5F43D-A3B0-A726-B793-3369D4DE06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637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165564"/>
            <a:ext cx="333477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5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Tablet</a:t>
            </a:r>
          </a:p>
          <a:p>
            <a:pPr algn="r"/>
            <a:r>
              <a:rPr lang="en-US" sz="405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Mockup</a:t>
            </a:r>
          </a:p>
        </p:txBody>
      </p:sp>
      <p:grpSp>
        <p:nvGrpSpPr>
          <p:cNvPr id="23" name="Group 22"/>
          <p:cNvGrpSpPr/>
          <p:nvPr/>
        </p:nvGrpSpPr>
        <p:grpSpPr>
          <a:xfrm rot="16200000" flipH="1">
            <a:off x="2176651" y="612917"/>
            <a:ext cx="177143" cy="177143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24" name="Rounded Rectangle 23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ounded Rectangle 2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6" name="Donut 25"/>
          <p:cNvSpPr/>
          <p:nvPr/>
        </p:nvSpPr>
        <p:spPr>
          <a:xfrm rot="16200000" flipH="1">
            <a:off x="1653214" y="1075156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7" name="Group 26"/>
          <p:cNvGrpSpPr/>
          <p:nvPr/>
        </p:nvGrpSpPr>
        <p:grpSpPr>
          <a:xfrm rot="16200000" flipH="1">
            <a:off x="641112" y="1006639"/>
            <a:ext cx="177143" cy="177143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29" name="Rounded Rectangle 28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" name="Rounded Rectangle 29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1" name="Donut 30"/>
          <p:cNvSpPr/>
          <p:nvPr/>
        </p:nvSpPr>
        <p:spPr>
          <a:xfrm rot="16200000" flipH="1">
            <a:off x="2804680" y="813070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Donut 31"/>
          <p:cNvSpPr/>
          <p:nvPr/>
        </p:nvSpPr>
        <p:spPr>
          <a:xfrm rot="16200000" flipH="1">
            <a:off x="1494691" y="546037"/>
            <a:ext cx="209435" cy="209435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3" name="Group 32"/>
          <p:cNvGrpSpPr/>
          <p:nvPr/>
        </p:nvGrpSpPr>
        <p:grpSpPr>
          <a:xfrm rot="16200000" flipH="1">
            <a:off x="3320963" y="1619474"/>
            <a:ext cx="104748" cy="104748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4" name="Rounded Rectangle 33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ounded Rectangle 3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6" name="Donut 35"/>
          <p:cNvSpPr/>
          <p:nvPr/>
        </p:nvSpPr>
        <p:spPr>
          <a:xfrm rot="16200000" flipH="1">
            <a:off x="1910226" y="229198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7" name="Group 36"/>
          <p:cNvGrpSpPr/>
          <p:nvPr/>
        </p:nvGrpSpPr>
        <p:grpSpPr>
          <a:xfrm rot="16200000" flipH="1">
            <a:off x="1101306" y="455561"/>
            <a:ext cx="104748" cy="104748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8" name="Rounded Rectangle 3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ounded Rectangle 3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3DA6869-02D3-1808-80F4-4D85944F46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6012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EE80753-8D3E-FE00-49D6-927C588D1089}"/>
              </a:ext>
            </a:extLst>
          </p:cNvPr>
          <p:cNvSpPr/>
          <p:nvPr/>
        </p:nvSpPr>
        <p:spPr>
          <a:xfrm>
            <a:off x="3129847" y="891265"/>
            <a:ext cx="1464059" cy="1464059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5957BD-A1EE-DBC9-D7D6-0300767A82F4}"/>
              </a:ext>
            </a:extLst>
          </p:cNvPr>
          <p:cNvGrpSpPr/>
          <p:nvPr/>
        </p:nvGrpSpPr>
        <p:grpSpPr>
          <a:xfrm>
            <a:off x="1895602" y="1503676"/>
            <a:ext cx="219146" cy="219146"/>
            <a:chOff x="1502229" y="2731167"/>
            <a:chExt cx="364384" cy="36438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C838935-550B-C447-309C-1E4E85487974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DE70708-D7E7-B394-FFF7-9F75F3814119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Donut 14">
            <a:extLst>
              <a:ext uri="{FF2B5EF4-FFF2-40B4-BE49-F238E27FC236}">
                <a16:creationId xmlns:a16="http://schemas.microsoft.com/office/drawing/2014/main" id="{20CFEF2A-FCB9-179F-11FD-FDD632CCA474}"/>
              </a:ext>
            </a:extLst>
          </p:cNvPr>
          <p:cNvSpPr/>
          <p:nvPr/>
        </p:nvSpPr>
        <p:spPr>
          <a:xfrm>
            <a:off x="2467447" y="856122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3B9BF758-A8B1-D028-B4C3-55EF5AE20793}"/>
              </a:ext>
            </a:extLst>
          </p:cNvPr>
          <p:cNvSpPr/>
          <p:nvPr/>
        </p:nvSpPr>
        <p:spPr>
          <a:xfrm>
            <a:off x="2848574" y="2045671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48B38B-F6F4-7AA4-5A2C-6B976CBB0F1E}"/>
              </a:ext>
            </a:extLst>
          </p:cNvPr>
          <p:cNvGrpSpPr/>
          <p:nvPr/>
        </p:nvGrpSpPr>
        <p:grpSpPr>
          <a:xfrm>
            <a:off x="3834234" y="650187"/>
            <a:ext cx="129586" cy="129586"/>
            <a:chOff x="1502229" y="2731167"/>
            <a:chExt cx="364384" cy="364384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7CDB8F1-9BD5-2F54-92BE-7EF30DA6A57A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46A124E-67E4-C271-15AC-A9753283149E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0" name="Donut 19">
            <a:extLst>
              <a:ext uri="{FF2B5EF4-FFF2-40B4-BE49-F238E27FC236}">
                <a16:creationId xmlns:a16="http://schemas.microsoft.com/office/drawing/2014/main" id="{75280320-5A38-99EC-0583-41B8629DCC04}"/>
              </a:ext>
            </a:extLst>
          </p:cNvPr>
          <p:cNvSpPr/>
          <p:nvPr/>
        </p:nvSpPr>
        <p:spPr>
          <a:xfrm>
            <a:off x="4593906" y="861448"/>
            <a:ext cx="352848" cy="352848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58C3B2-197A-1056-FB11-A936BE8AC611}"/>
              </a:ext>
            </a:extLst>
          </p:cNvPr>
          <p:cNvGrpSpPr/>
          <p:nvPr/>
        </p:nvGrpSpPr>
        <p:grpSpPr>
          <a:xfrm>
            <a:off x="4112973" y="2427302"/>
            <a:ext cx="243026" cy="243026"/>
            <a:chOff x="1502229" y="2731167"/>
            <a:chExt cx="364384" cy="364384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A41868B-9725-9D47-E2A1-49FA93D3D370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CBC20A52-ACBE-F1A6-391A-73601A080E05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39CE30-8B16-51F0-C8FD-99A0B9F4A8BF}"/>
              </a:ext>
            </a:extLst>
          </p:cNvPr>
          <p:cNvGrpSpPr/>
          <p:nvPr/>
        </p:nvGrpSpPr>
        <p:grpSpPr>
          <a:xfrm>
            <a:off x="779117" y="1998784"/>
            <a:ext cx="219146" cy="219146"/>
            <a:chOff x="1502229" y="2731167"/>
            <a:chExt cx="364384" cy="364384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9E23603-7A8E-2330-7F47-0E784EEBA8F2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896C7E6-B832-0DA4-113F-AA4F0C41A8D0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7" name="Donut 26">
            <a:extLst>
              <a:ext uri="{FF2B5EF4-FFF2-40B4-BE49-F238E27FC236}">
                <a16:creationId xmlns:a16="http://schemas.microsoft.com/office/drawing/2014/main" id="{D59C9A9C-58C5-3855-A544-18A31598922D}"/>
              </a:ext>
            </a:extLst>
          </p:cNvPr>
          <p:cNvSpPr/>
          <p:nvPr/>
        </p:nvSpPr>
        <p:spPr>
          <a:xfrm>
            <a:off x="1761219" y="2222626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E859CD06-A7FC-E7C1-0CD8-9991D144803E}"/>
              </a:ext>
            </a:extLst>
          </p:cNvPr>
          <p:cNvSpPr/>
          <p:nvPr/>
        </p:nvSpPr>
        <p:spPr>
          <a:xfrm>
            <a:off x="1212581" y="1148343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Donut 28">
            <a:extLst>
              <a:ext uri="{FF2B5EF4-FFF2-40B4-BE49-F238E27FC236}">
                <a16:creationId xmlns:a16="http://schemas.microsoft.com/office/drawing/2014/main" id="{B9325122-376E-B59E-F376-C49954A4AA99}"/>
              </a:ext>
            </a:extLst>
          </p:cNvPr>
          <p:cNvSpPr/>
          <p:nvPr/>
        </p:nvSpPr>
        <p:spPr>
          <a:xfrm>
            <a:off x="5156803" y="2107842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D940A52-3D27-3B9A-4B26-5662575AD417}"/>
              </a:ext>
            </a:extLst>
          </p:cNvPr>
          <p:cNvGrpSpPr/>
          <p:nvPr/>
        </p:nvGrpSpPr>
        <p:grpSpPr>
          <a:xfrm>
            <a:off x="5474257" y="2003581"/>
            <a:ext cx="129586" cy="129586"/>
            <a:chOff x="1502229" y="2731167"/>
            <a:chExt cx="364384" cy="364384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5A94047-5720-4CD8-E7E7-C2AAD34C7B31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8E9CA07-6DB9-BECA-2676-C925B1D22A56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35" name="Graphic 34">
            <a:extLst>
              <a:ext uri="{FF2B5EF4-FFF2-40B4-BE49-F238E27FC236}">
                <a16:creationId xmlns:a16="http://schemas.microsoft.com/office/drawing/2014/main" id="{9DA99337-A5DA-E267-2B0C-A47789108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5626" y="1245469"/>
            <a:ext cx="952500" cy="755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22843E-D134-188D-E6EA-EC67DFBAA72C}"/>
              </a:ext>
            </a:extLst>
          </p:cNvPr>
          <p:cNvSpPr txBox="1"/>
          <p:nvPr/>
        </p:nvSpPr>
        <p:spPr>
          <a:xfrm>
            <a:off x="1895601" y="2714005"/>
            <a:ext cx="5820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420545-9EF5-77C0-5F1B-BC8B7E0D236B}"/>
              </a:ext>
            </a:extLst>
          </p:cNvPr>
          <p:cNvSpPr/>
          <p:nvPr/>
        </p:nvSpPr>
        <p:spPr>
          <a:xfrm>
            <a:off x="3180211" y="3463004"/>
            <a:ext cx="4473210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 there any questions?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CA0B11-0DE2-4E00-E60D-C7566263C7A8}"/>
              </a:ext>
            </a:extLst>
          </p:cNvPr>
          <p:cNvSpPr/>
          <p:nvPr/>
        </p:nvSpPr>
        <p:spPr>
          <a:xfrm>
            <a:off x="2928950" y="2542405"/>
            <a:ext cx="4724471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evaluate this session in the App. </a:t>
            </a:r>
            <a:endParaRPr lang="en-US" sz="18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58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06EEC5-F8DA-C1E5-7146-68B36A4B7FDC}"/>
              </a:ext>
            </a:extLst>
          </p:cNvPr>
          <p:cNvSpPr txBox="1"/>
          <p:nvPr/>
        </p:nvSpPr>
        <p:spPr>
          <a:xfrm>
            <a:off x="1895601" y="2889334"/>
            <a:ext cx="5820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&lt;Next session 00:00 – 00:00&gt;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C6BFC6-2683-D1E2-3BBC-A2226008EF31}"/>
              </a:ext>
            </a:extLst>
          </p:cNvPr>
          <p:cNvSpPr/>
          <p:nvPr/>
        </p:nvSpPr>
        <p:spPr>
          <a:xfrm>
            <a:off x="1761219" y="3542053"/>
            <a:ext cx="5949643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&lt;Title next session&gt;</a:t>
            </a:r>
          </a:p>
        </p:txBody>
      </p:sp>
    </p:spTree>
    <p:extLst>
      <p:ext uri="{BB962C8B-B14F-4D97-AF65-F5344CB8AC3E}">
        <p14:creationId xmlns:p14="http://schemas.microsoft.com/office/powerpoint/2010/main" val="316119567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lar blue and white circle with a black background&#10;&#10;Description automatically generated">
            <a:extLst>
              <a:ext uri="{FF2B5EF4-FFF2-40B4-BE49-F238E27FC236}">
                <a16:creationId xmlns:a16="http://schemas.microsoft.com/office/drawing/2014/main" id="{D694500F-DCFB-4352-2B72-83BF09ABF9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29" y="1490335"/>
            <a:ext cx="1688469" cy="169666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485D77A-D069-97CA-FDD1-3B346AE346E1}"/>
              </a:ext>
            </a:extLst>
          </p:cNvPr>
          <p:cNvSpPr/>
          <p:nvPr/>
        </p:nvSpPr>
        <p:spPr>
          <a:xfrm>
            <a:off x="2683805" y="1678181"/>
            <a:ext cx="1320973" cy="1320973"/>
          </a:xfrm>
          <a:prstGeom prst="ellipse">
            <a:avLst/>
          </a:prstGeom>
          <a:blipFill>
            <a:blip r:embed="rId3"/>
            <a:srcRect/>
            <a:stretch>
              <a:fillRect l="-25000" r="-25000"/>
            </a:stretch>
          </a:blip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65E3EC-CB21-EEAE-E3E4-92F5DBC0D6AF}"/>
              </a:ext>
            </a:extLst>
          </p:cNvPr>
          <p:cNvSpPr txBox="1"/>
          <p:nvPr/>
        </p:nvSpPr>
        <p:spPr>
          <a:xfrm>
            <a:off x="2499329" y="3304377"/>
            <a:ext cx="168846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18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egoe UI" panose="020B0502040204020203" pitchFamily="34" charset="0"/>
                <a:cs typeface="Segoe UI" panose="020B0502040204020203" pitchFamily="34" charset="0"/>
                <a:sym typeface="Helvetica"/>
              </a:rPr>
              <a:t>Sanne </a:t>
            </a:r>
            <a:r>
              <a:rPr kumimoji="0" lang="en-US" sz="18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egoe UI" panose="020B0502040204020203" pitchFamily="34" charset="0"/>
                <a:cs typeface="Segoe UI" panose="020B0502040204020203" pitchFamily="34" charset="0"/>
                <a:sym typeface="Helvetica"/>
              </a:rPr>
              <a:t>de Jong</a:t>
            </a:r>
            <a:endParaRPr kumimoji="0" lang="en-NL" sz="1800" b="1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Segoe UI" panose="020B0502040204020203" pitchFamily="34" charset="0"/>
              <a:cs typeface="Segoe UI" panose="020B0502040204020203" pitchFamily="34" charset="0"/>
              <a:sym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5AD150-694C-22FC-602A-98954BCE53AE}"/>
              </a:ext>
            </a:extLst>
          </p:cNvPr>
          <p:cNvSpPr txBox="1"/>
          <p:nvPr/>
        </p:nvSpPr>
        <p:spPr>
          <a:xfrm>
            <a:off x="2499329" y="3667972"/>
            <a:ext cx="1688468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egoe UI" panose="020B0502040204020203" pitchFamily="34" charset="0"/>
                <a:cs typeface="Segoe UI" panose="020B0502040204020203" pitchFamily="34" charset="0"/>
                <a:sym typeface="Helvetica"/>
              </a:rPr>
              <a:t>software developer</a:t>
            </a:r>
            <a:endParaRPr kumimoji="0" lang="en-NL" sz="110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Segoe UI" panose="020B0502040204020203" pitchFamily="34" charset="0"/>
              <a:cs typeface="Segoe UI" panose="020B0502040204020203" pitchFamily="34" charset="0"/>
              <a:sym typeface="Helvetica"/>
            </a:endParaRPr>
          </a:p>
        </p:txBody>
      </p:sp>
      <p:pic>
        <p:nvPicPr>
          <p:cNvPr id="10" name="Picture 9" descr="A circular blue and white circle with a black background&#10;&#10;Description automatically generated">
            <a:extLst>
              <a:ext uri="{FF2B5EF4-FFF2-40B4-BE49-F238E27FC236}">
                <a16:creationId xmlns:a16="http://schemas.microsoft.com/office/drawing/2014/main" id="{78887579-A918-DEC9-0F6B-B8A3FB3E0A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179" y="1490335"/>
            <a:ext cx="1688469" cy="169666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61B34CC-644B-07ED-0194-4364B3698CCF}"/>
              </a:ext>
            </a:extLst>
          </p:cNvPr>
          <p:cNvSpPr/>
          <p:nvPr/>
        </p:nvSpPr>
        <p:spPr>
          <a:xfrm>
            <a:off x="5126655" y="1678181"/>
            <a:ext cx="1320973" cy="1320973"/>
          </a:xfrm>
          <a:prstGeom prst="ellipse">
            <a:avLst/>
          </a:prstGeom>
          <a:blipFill>
            <a:blip r:embed="rId3"/>
            <a:srcRect/>
            <a:stretch>
              <a:fillRect l="-25000" r="-25000"/>
            </a:stretch>
          </a:blip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C2CBD2-FB3F-9CC2-F857-CF2990A694D4}"/>
              </a:ext>
            </a:extLst>
          </p:cNvPr>
          <p:cNvSpPr txBox="1"/>
          <p:nvPr/>
        </p:nvSpPr>
        <p:spPr>
          <a:xfrm>
            <a:off x="4942179" y="3304377"/>
            <a:ext cx="168846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18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egoe UI" panose="020B0502040204020203" pitchFamily="34" charset="0"/>
                <a:cs typeface="Segoe UI" panose="020B0502040204020203" pitchFamily="34" charset="0"/>
                <a:sym typeface="Helvetica"/>
              </a:rPr>
              <a:t>Sanne </a:t>
            </a:r>
            <a:r>
              <a:rPr kumimoji="0" lang="en-US" sz="18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egoe UI" panose="020B0502040204020203" pitchFamily="34" charset="0"/>
                <a:cs typeface="Segoe UI" panose="020B0502040204020203" pitchFamily="34" charset="0"/>
                <a:sym typeface="Helvetica"/>
              </a:rPr>
              <a:t>de Jong</a:t>
            </a:r>
            <a:endParaRPr kumimoji="0" lang="en-NL" sz="1800" b="1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Segoe UI" panose="020B0502040204020203" pitchFamily="34" charset="0"/>
              <a:cs typeface="Segoe UI" panose="020B0502040204020203" pitchFamily="34" charset="0"/>
              <a:sym typeface="Helvet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C8405-1A14-CDE3-FC92-E45CF26B912A}"/>
              </a:ext>
            </a:extLst>
          </p:cNvPr>
          <p:cNvSpPr txBox="1"/>
          <p:nvPr/>
        </p:nvSpPr>
        <p:spPr>
          <a:xfrm>
            <a:off x="4942179" y="3667972"/>
            <a:ext cx="1688468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egoe UI" panose="020B0502040204020203" pitchFamily="34" charset="0"/>
                <a:cs typeface="Segoe UI" panose="020B0502040204020203" pitchFamily="34" charset="0"/>
                <a:sym typeface="Helvetica"/>
              </a:rPr>
              <a:t>software developer</a:t>
            </a:r>
            <a:endParaRPr kumimoji="0" lang="en-NL" sz="110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Segoe UI" panose="020B0502040204020203" pitchFamily="34" charset="0"/>
              <a:cs typeface="Segoe UI" panose="020B0502040204020203" pitchFamily="34" charset="0"/>
              <a:sym typeface="Helvetic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A58D1-ED74-C46B-9102-9AB117738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4447"/>
            <a:ext cx="9144000" cy="731479"/>
          </a:xfrm>
        </p:spPr>
        <p:txBody>
          <a:bodyPr/>
          <a:lstStyle/>
          <a:p>
            <a:pPr algn="ctr"/>
            <a:r>
              <a:rPr lang="nl-NL" b="1"/>
              <a:t>Sprekers</a:t>
            </a:r>
            <a:endParaRPr lang="en-NL" b="1"/>
          </a:p>
        </p:txBody>
      </p:sp>
    </p:spTree>
    <p:extLst>
      <p:ext uri="{BB962C8B-B14F-4D97-AF65-F5344CB8AC3E}">
        <p14:creationId xmlns:p14="http://schemas.microsoft.com/office/powerpoint/2010/main" val="1711052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32895-B900-57D4-0F20-76EBA02C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F1DAF-7006-4422-E488-8A5856395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614642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2194-19F6-97A5-C3AD-6E76DC73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51925-B60C-AD46-9E11-C5E47BE4C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1668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75254" y="2197277"/>
            <a:ext cx="2655436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Me / Job Role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95163" y="1885654"/>
            <a:ext cx="394933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Name</a:t>
            </a:r>
          </a:p>
          <a:p>
            <a:r>
              <a:rPr lang="en-US" sz="405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Name</a:t>
            </a:r>
          </a:p>
        </p:txBody>
      </p:sp>
      <p:sp>
        <p:nvSpPr>
          <p:cNvPr id="13" name="Oval 12"/>
          <p:cNvSpPr/>
          <p:nvPr/>
        </p:nvSpPr>
        <p:spPr>
          <a:xfrm>
            <a:off x="2524762" y="683956"/>
            <a:ext cx="1244162" cy="1244162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/>
          <p:cNvGrpSpPr/>
          <p:nvPr/>
        </p:nvGrpSpPr>
        <p:grpSpPr>
          <a:xfrm rot="10800000">
            <a:off x="6122125" y="1137244"/>
            <a:ext cx="168793" cy="168793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42" name="Rounded Rectangle 4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ounded Rectangle 4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2" name="Donut 21"/>
          <p:cNvSpPr/>
          <p:nvPr/>
        </p:nvSpPr>
        <p:spPr>
          <a:xfrm rot="10800000">
            <a:off x="3072161" y="363044"/>
            <a:ext cx="103505" cy="103505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Donut 22"/>
          <p:cNvSpPr/>
          <p:nvPr/>
        </p:nvSpPr>
        <p:spPr>
          <a:xfrm rot="10800000">
            <a:off x="2571049" y="3281180"/>
            <a:ext cx="199563" cy="199563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215816" y="749389"/>
            <a:ext cx="99811" cy="99811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40" name="Rounded Rectangle 39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ounded Rectangle 40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5" name="Donut 24"/>
          <p:cNvSpPr/>
          <p:nvPr/>
        </p:nvSpPr>
        <p:spPr>
          <a:xfrm rot="10800000">
            <a:off x="4958273" y="4156621"/>
            <a:ext cx="271774" cy="271774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6" name="Group 25"/>
          <p:cNvGrpSpPr/>
          <p:nvPr/>
        </p:nvGrpSpPr>
        <p:grpSpPr>
          <a:xfrm rot="10800000">
            <a:off x="5230047" y="1555321"/>
            <a:ext cx="187186" cy="187186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8" name="Rounded Rectangle 3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ounded Rectangle 3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7" name="Group 26"/>
          <p:cNvGrpSpPr/>
          <p:nvPr/>
        </p:nvGrpSpPr>
        <p:grpSpPr>
          <a:xfrm rot="10800000">
            <a:off x="6346927" y="3781727"/>
            <a:ext cx="168793" cy="168793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36" name="Rounded Rectangle 35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ounded Rectangle 36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8" name="Donut 27"/>
          <p:cNvSpPr/>
          <p:nvPr/>
        </p:nvSpPr>
        <p:spPr>
          <a:xfrm rot="10800000">
            <a:off x="5839775" y="4050332"/>
            <a:ext cx="103505" cy="103505"/>
          </a:xfrm>
          <a:prstGeom prst="donut">
            <a:avLst>
              <a:gd name="adj" fmla="val 125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10800000">
            <a:off x="1869807" y="1467550"/>
            <a:ext cx="199563" cy="199563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Donut 31"/>
          <p:cNvSpPr/>
          <p:nvPr/>
        </p:nvSpPr>
        <p:spPr>
          <a:xfrm rot="10800000">
            <a:off x="6592921" y="1681000"/>
            <a:ext cx="103505" cy="103505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3" name="Group 32"/>
          <p:cNvGrpSpPr/>
          <p:nvPr/>
        </p:nvGrpSpPr>
        <p:grpSpPr>
          <a:xfrm rot="10800000">
            <a:off x="3096937" y="3950520"/>
            <a:ext cx="99811" cy="99811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4" name="Rounded Rectangle 33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ounded Rectangle 3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178457C8-E1D8-8742-6782-A941A9D9F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7479" y="1026885"/>
            <a:ext cx="418728" cy="558304"/>
          </a:xfrm>
          <a:prstGeom prst="rect">
            <a:avLst/>
          </a:prstGeom>
        </p:spPr>
      </p:pic>
      <p:pic>
        <p:nvPicPr>
          <p:cNvPr id="9" name="Picture Placeholder 8" descr="A person with her arms crossed&#10;&#10;Description automatically generated">
            <a:extLst>
              <a:ext uri="{FF2B5EF4-FFF2-40B4-BE49-F238E27FC236}">
                <a16:creationId xmlns:a16="http://schemas.microsoft.com/office/drawing/2014/main" id="{93C277B3-BB37-3DFB-746F-ADFFCC50DD9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2" r="16662"/>
          <a:stretch/>
        </p:blipFill>
        <p:spPr/>
      </p:pic>
    </p:spTree>
    <p:extLst>
      <p:ext uri="{BB962C8B-B14F-4D97-AF65-F5344CB8AC3E}">
        <p14:creationId xmlns:p14="http://schemas.microsoft.com/office/powerpoint/2010/main" val="3210361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F8D8-90AC-3F29-9D49-2F3E71819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425A8-41E2-BA35-3CD8-DEAD20F84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4887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DD268-3B5F-0431-98C2-9455B318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C47E2-8CD0-25F1-58E4-A7C3E085E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E2B6FD-F205-4A4F-427D-82077E998F01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3613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1B2CC-6E1C-20D3-9A61-B6DD6F061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2CF80-B0C5-2FD9-7136-BC8CD9B788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33682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46711-4152-071D-54D1-A311C97FF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346BBC9-81C8-E78C-103D-B3D67F873F2A}"/>
              </a:ext>
            </a:extLst>
          </p:cNvPr>
          <p:cNvGrpSpPr/>
          <p:nvPr/>
        </p:nvGrpSpPr>
        <p:grpSpPr>
          <a:xfrm rot="16200000" flipH="1">
            <a:off x="721714" y="358831"/>
            <a:ext cx="129586" cy="129586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61441FA-727F-6AEC-0F1F-5BA710261E0F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2F9FAED-8279-1DE1-8B83-D0B76D5BD899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9" name="Donut 18">
            <a:extLst>
              <a:ext uri="{FF2B5EF4-FFF2-40B4-BE49-F238E27FC236}">
                <a16:creationId xmlns:a16="http://schemas.microsoft.com/office/drawing/2014/main" id="{B2AE59A3-E530-F4B8-4072-A1F3A0D3257C}"/>
              </a:ext>
            </a:extLst>
          </p:cNvPr>
          <p:cNvSpPr/>
          <p:nvPr/>
        </p:nvSpPr>
        <p:spPr>
          <a:xfrm rot="16200000" flipH="1">
            <a:off x="318341" y="428793"/>
            <a:ext cx="134383" cy="134383"/>
          </a:xfrm>
          <a:prstGeom prst="donut">
            <a:avLst>
              <a:gd name="adj" fmla="val 1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A3288B-BCF5-E108-E0C9-61054810EA85}"/>
              </a:ext>
            </a:extLst>
          </p:cNvPr>
          <p:cNvGrpSpPr/>
          <p:nvPr/>
        </p:nvGrpSpPr>
        <p:grpSpPr>
          <a:xfrm rot="16200000" flipH="1">
            <a:off x="1783698" y="334482"/>
            <a:ext cx="129586" cy="129586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62F7DCF-365B-48CC-6DD6-1B720672A09B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B6E1E6E-7DFD-2F60-78C5-472ABF1AC448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41BEF0-6EAE-9EA0-9253-3877D5B1A24E}"/>
              </a:ext>
            </a:extLst>
          </p:cNvPr>
          <p:cNvGrpSpPr/>
          <p:nvPr/>
        </p:nvGrpSpPr>
        <p:grpSpPr>
          <a:xfrm rot="16200000" flipH="1">
            <a:off x="1462334" y="-11690"/>
            <a:ext cx="219146" cy="219146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71B02F6-2378-2130-7CA0-2DCA24D06649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001DEA7-E401-3C01-7BAA-BFFD6C2D24B2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A69FA5D-8CF5-9387-F631-B0C6756400B1}"/>
              </a:ext>
            </a:extLst>
          </p:cNvPr>
          <p:cNvGrpSpPr/>
          <p:nvPr/>
        </p:nvGrpSpPr>
        <p:grpSpPr>
          <a:xfrm rot="16200000" flipH="1">
            <a:off x="409815" y="950306"/>
            <a:ext cx="219146" cy="219146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FA70EC5-45C3-9A44-8453-7BD2AC7F2D53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B7DCE90-9D44-FA49-0BAD-0A579E347EB8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" name="Donut 9">
            <a:extLst>
              <a:ext uri="{FF2B5EF4-FFF2-40B4-BE49-F238E27FC236}">
                <a16:creationId xmlns:a16="http://schemas.microsoft.com/office/drawing/2014/main" id="{3495D32D-3574-E605-10B3-E3032F5CD428}"/>
              </a:ext>
            </a:extLst>
          </p:cNvPr>
          <p:cNvSpPr/>
          <p:nvPr/>
        </p:nvSpPr>
        <p:spPr>
          <a:xfrm rot="16200000" flipH="1">
            <a:off x="738109" y="643383"/>
            <a:ext cx="67191" cy="70992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E37FC821-1AF8-2C5D-366A-09251A80F1C9}"/>
              </a:ext>
            </a:extLst>
          </p:cNvPr>
          <p:cNvSpPr/>
          <p:nvPr/>
        </p:nvSpPr>
        <p:spPr>
          <a:xfrm rot="16200000" flipH="1">
            <a:off x="1257726" y="395231"/>
            <a:ext cx="134383" cy="134383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520F2435-F588-7F9E-CD04-548D68040BB0}"/>
              </a:ext>
            </a:extLst>
          </p:cNvPr>
          <p:cNvSpPr/>
          <p:nvPr/>
        </p:nvSpPr>
        <p:spPr>
          <a:xfrm rot="16200000" flipH="1">
            <a:off x="-163261" y="775973"/>
            <a:ext cx="259096" cy="259096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99EC2B39-240B-AC07-6437-76D2A31FDC4F}"/>
              </a:ext>
            </a:extLst>
          </p:cNvPr>
          <p:cNvSpPr txBox="1"/>
          <p:nvPr/>
        </p:nvSpPr>
        <p:spPr>
          <a:xfrm>
            <a:off x="775582" y="773697"/>
            <a:ext cx="466840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>
                <a:solidFill>
                  <a:schemeClr val="accent2"/>
                </a:solidFill>
                <a:latin typeface="Segoe UI"/>
                <a:cs typeface="Segoe UI"/>
              </a:rPr>
              <a:t>Let us know what you thought!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76ACE42-DA3E-C536-0B52-04FD7B943CC3}"/>
              </a:ext>
            </a:extLst>
          </p:cNvPr>
          <p:cNvSpPr txBox="1"/>
          <p:nvPr/>
        </p:nvSpPr>
        <p:spPr>
          <a:xfrm>
            <a:off x="173191" y="2573486"/>
            <a:ext cx="4467607" cy="461665"/>
          </a:xfrm>
          <a:prstGeom prst="rect">
            <a:avLst/>
          </a:prstGeom>
          <a:noFill/>
        </p:spPr>
        <p:txBody>
          <a:bodyPr wrap="square" lIns="91440" tIns="45720" rIns="91440" bIns="45720" numCol="1" rtlCol="0" anchor="t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Segoe UI"/>
                <a:cs typeface="Segoe UI"/>
              </a:rPr>
              <a:t>Make sure this slide is the final slide in your deck</a:t>
            </a:r>
            <a:br>
              <a:rPr lang="en-US" sz="1200">
                <a:solidFill>
                  <a:srgbClr val="FF0000"/>
                </a:solidFill>
                <a:latin typeface="Segoe UI"/>
                <a:cs typeface="Segoe UI"/>
              </a:rPr>
            </a:br>
            <a:r>
              <a:rPr lang="en-US" sz="1200">
                <a:solidFill>
                  <a:srgbClr val="FF0000"/>
                </a:solidFill>
                <a:latin typeface="Segoe UI"/>
                <a:cs typeface="Segoe UI"/>
              </a:rPr>
              <a:t>And Delete this!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2" name="Picture 1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F6670251-D77A-D8BB-574C-DB641900C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88" y="462349"/>
            <a:ext cx="3086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8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3F9C-70A3-2292-7E5A-B434F8AE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BA78B-9CAD-CAF7-0698-602CFB6C911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7559729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E5FA-1FFF-AED2-8446-C8DCA446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44AA0-01B1-10CF-27B4-3AD08FBF94C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492816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DC44-DFE2-9BD1-F5C3-EFF67E14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82E7C-3346-44A3-D4B2-E06B7A7DB04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0677518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0431-82A2-8A11-8E61-DF8AC79B9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209711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FA73CA-8E8E-AB56-B9BB-577936275B2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ABDAE-0B72-9DBB-5276-0920D096552F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457948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340" y="303308"/>
            <a:ext cx="7311772" cy="847110"/>
          </a:xfrm>
        </p:spPr>
        <p:txBody>
          <a:bodyPr wrap="square" anchor="t">
            <a:normAutofit/>
          </a:bodyPr>
          <a:lstStyle/>
          <a:p>
            <a:r>
              <a:rPr lang="en-US" sz="4000">
                <a:solidFill>
                  <a:schemeClr val="accent1"/>
                </a:solidFill>
                <a:latin typeface="+mn-ea"/>
              </a:rPr>
              <a:t>Thank you to our Sponsors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9CA0147-E388-A997-0E2A-C8BDE27866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73" y="1431462"/>
            <a:ext cx="3600000" cy="624153"/>
          </a:xfrm>
          <a:prstGeom prst="rect">
            <a:avLst/>
          </a:prstGeom>
        </p:spPr>
      </p:pic>
      <p:pic>
        <p:nvPicPr>
          <p:cNvPr id="9" name="Picture 8" descr="A blue and black logo">
            <a:extLst>
              <a:ext uri="{FF2B5EF4-FFF2-40B4-BE49-F238E27FC236}">
                <a16:creationId xmlns:a16="http://schemas.microsoft.com/office/drawing/2014/main" id="{FF43ACF2-156F-4345-C6B4-261D4FC788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83" y="1470387"/>
            <a:ext cx="2805195" cy="900000"/>
          </a:xfrm>
          <a:prstGeom prst="rect">
            <a:avLst/>
          </a:prstGeom>
        </p:spPr>
      </p:pic>
      <p:pic>
        <p:nvPicPr>
          <p:cNvPr id="4" name="Picture 3" descr="A black and orange text&#10;&#10;AI-generated content may be incorrect.">
            <a:extLst>
              <a:ext uri="{FF2B5EF4-FFF2-40B4-BE49-F238E27FC236}">
                <a16:creationId xmlns:a16="http://schemas.microsoft.com/office/drawing/2014/main" id="{A0272A84-2C4D-BE08-09F6-78547523EE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1" y="2690356"/>
            <a:ext cx="3281738" cy="900000"/>
          </a:xfrm>
          <a:prstGeom prst="rect">
            <a:avLst/>
          </a:prstGeom>
        </p:spPr>
      </p:pic>
      <p:pic>
        <p:nvPicPr>
          <p:cNvPr id="6" name="Picture 5" descr="A blue and black text">
            <a:extLst>
              <a:ext uri="{FF2B5EF4-FFF2-40B4-BE49-F238E27FC236}">
                <a16:creationId xmlns:a16="http://schemas.microsoft.com/office/drawing/2014/main" id="{4DE84406-1636-DCAB-5FAF-AD8F4AEA19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88" y="2690356"/>
            <a:ext cx="3146970" cy="900000"/>
          </a:xfrm>
          <a:prstGeom prst="rect">
            <a:avLst/>
          </a:prstGeom>
        </p:spPr>
      </p:pic>
      <p:pic>
        <p:nvPicPr>
          <p:cNvPr id="10" name="Picture 9" descr="A logo with colorful cubes">
            <a:extLst>
              <a:ext uri="{FF2B5EF4-FFF2-40B4-BE49-F238E27FC236}">
                <a16:creationId xmlns:a16="http://schemas.microsoft.com/office/drawing/2014/main" id="{C84794AC-DC4F-B242-25E6-AC530C9956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802" y="3917214"/>
            <a:ext cx="1834396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3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479548" y="732208"/>
            <a:ext cx="1923334" cy="1923334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4" name="Group 13"/>
          <p:cNvGrpSpPr/>
          <p:nvPr/>
        </p:nvGrpSpPr>
        <p:grpSpPr>
          <a:xfrm>
            <a:off x="1469575" y="1617256"/>
            <a:ext cx="219146" cy="219146"/>
            <a:chOff x="1502229" y="2731167"/>
            <a:chExt cx="364384" cy="364384"/>
          </a:xfrm>
          <a:solidFill>
            <a:srgbClr val="91CCE5"/>
          </a:solidFill>
        </p:grpSpPr>
        <p:sp>
          <p:nvSpPr>
            <p:cNvPr id="6" name="Rounded Rectangle 5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ounded Rectangle 1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6" name="Donut 15"/>
          <p:cNvSpPr/>
          <p:nvPr/>
        </p:nvSpPr>
        <p:spPr>
          <a:xfrm>
            <a:off x="2041420" y="969703"/>
            <a:ext cx="134383" cy="134383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Donut 17"/>
          <p:cNvSpPr/>
          <p:nvPr/>
        </p:nvSpPr>
        <p:spPr>
          <a:xfrm>
            <a:off x="2422547" y="2159252"/>
            <a:ext cx="259096" cy="259096"/>
          </a:xfrm>
          <a:prstGeom prst="donut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9" name="Group 18"/>
          <p:cNvGrpSpPr/>
          <p:nvPr/>
        </p:nvGrpSpPr>
        <p:grpSpPr>
          <a:xfrm>
            <a:off x="3408207" y="763767"/>
            <a:ext cx="129586" cy="129586"/>
            <a:chOff x="1502229" y="2731167"/>
            <a:chExt cx="364384" cy="364384"/>
          </a:xfrm>
          <a:solidFill>
            <a:schemeClr val="accent6"/>
          </a:solidFill>
        </p:grpSpPr>
        <p:sp>
          <p:nvSpPr>
            <p:cNvPr id="20" name="Rounded Rectangle 19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ounded Rectangle 20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2" name="Donut 21"/>
          <p:cNvSpPr/>
          <p:nvPr/>
        </p:nvSpPr>
        <p:spPr>
          <a:xfrm>
            <a:off x="4167879" y="975029"/>
            <a:ext cx="352848" cy="352848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3" name="Group 22"/>
          <p:cNvGrpSpPr/>
          <p:nvPr/>
        </p:nvGrpSpPr>
        <p:grpSpPr>
          <a:xfrm>
            <a:off x="3686946" y="2540883"/>
            <a:ext cx="243026" cy="243026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24" name="Rounded Rectangle 23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ounded Rectangle 2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53090" y="2112365"/>
            <a:ext cx="219146" cy="219146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27" name="Rounded Rectangle 2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Rounded Rectangle 2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9" name="Donut 28"/>
          <p:cNvSpPr/>
          <p:nvPr/>
        </p:nvSpPr>
        <p:spPr>
          <a:xfrm>
            <a:off x="1335192" y="2336207"/>
            <a:ext cx="134383" cy="134383"/>
          </a:xfrm>
          <a:prstGeom prst="donut">
            <a:avLst>
              <a:gd name="adj" fmla="val 12500"/>
            </a:avLst>
          </a:prstGeom>
          <a:solidFill>
            <a:srgbClr val="96C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Donut 29"/>
          <p:cNvSpPr/>
          <p:nvPr/>
        </p:nvSpPr>
        <p:spPr>
          <a:xfrm>
            <a:off x="786554" y="1261924"/>
            <a:ext cx="259096" cy="259096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accent2"/>
              </a:solidFill>
            </a:endParaRPr>
          </a:p>
        </p:txBody>
      </p:sp>
      <p:sp>
        <p:nvSpPr>
          <p:cNvPr id="31" name="Donut 30"/>
          <p:cNvSpPr/>
          <p:nvPr/>
        </p:nvSpPr>
        <p:spPr>
          <a:xfrm>
            <a:off x="3552562" y="3430467"/>
            <a:ext cx="134383" cy="134383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92D050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27080" y="2988252"/>
            <a:ext cx="129586" cy="129586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3" name="Rounded Rectangle 32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Rounded Rectangle 33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5" name="Graphic 4" descr="Monitor with solid fill">
            <a:extLst>
              <a:ext uri="{FF2B5EF4-FFF2-40B4-BE49-F238E27FC236}">
                <a16:creationId xmlns:a16="http://schemas.microsoft.com/office/drawing/2014/main" id="{4CAFEE37-65E3-F29F-22E5-91A9164B0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9966" y="1240693"/>
            <a:ext cx="1001929" cy="10019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47A496-7DA8-2F67-D65E-2EC13894BBDB}"/>
              </a:ext>
            </a:extLst>
          </p:cNvPr>
          <p:cNvSpPr txBox="1"/>
          <p:nvPr/>
        </p:nvSpPr>
        <p:spPr>
          <a:xfrm>
            <a:off x="4520727" y="2022711"/>
            <a:ext cx="4329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pc="-225" err="1">
                <a:solidFill>
                  <a:srgbClr val="1E347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endParaRPr lang="en-US" sz="4050" spc="-225">
              <a:solidFill>
                <a:srgbClr val="1E3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821118-6E09-BDD4-2160-B2E8294AA1EB}"/>
              </a:ext>
            </a:extLst>
          </p:cNvPr>
          <p:cNvSpPr txBox="1"/>
          <p:nvPr/>
        </p:nvSpPr>
        <p:spPr>
          <a:xfrm>
            <a:off x="3865310" y="3060025"/>
            <a:ext cx="4805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E347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a professional and inspiring PowerPoint! Leave a lasting impression.</a:t>
            </a:r>
          </a:p>
        </p:txBody>
      </p:sp>
    </p:spTree>
    <p:extLst>
      <p:ext uri="{BB962C8B-B14F-4D97-AF65-F5344CB8AC3E}">
        <p14:creationId xmlns:p14="http://schemas.microsoft.com/office/powerpoint/2010/main" val="134088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382" y="2692922"/>
            <a:ext cx="5209237" cy="334751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sz="24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</a:t>
            </a: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….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sz="24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….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sz="24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</a:t>
            </a: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….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endParaRPr lang="en-US" sz="24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endParaRPr lang="en-US" sz="24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endParaRPr lang="en-US" sz="24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sz="24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</a:t>
            </a: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….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sz="24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</a:t>
            </a: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….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sz="24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</a:t>
            </a: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….</a:t>
            </a:r>
            <a:endParaRPr lang="en-US" sz="2400" b="1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endParaRPr lang="en-US" sz="2400" b="1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endParaRPr lang="en-US" sz="2400" b="1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94321" y="254332"/>
            <a:ext cx="6361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we going to discuss?</a:t>
            </a:r>
          </a:p>
        </p:txBody>
      </p:sp>
      <p:grpSp>
        <p:nvGrpSpPr>
          <p:cNvPr id="22" name="Group 21"/>
          <p:cNvGrpSpPr/>
          <p:nvPr/>
        </p:nvGrpSpPr>
        <p:grpSpPr>
          <a:xfrm rot="16200000" flipH="1">
            <a:off x="1943666" y="1569128"/>
            <a:ext cx="177143" cy="177143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23" name="Rounded Rectangle 22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ounded Rectangle 2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6" name="Donut 25"/>
          <p:cNvSpPr/>
          <p:nvPr/>
        </p:nvSpPr>
        <p:spPr>
          <a:xfrm rot="16200000" flipH="1">
            <a:off x="1253237" y="1128969"/>
            <a:ext cx="108626" cy="108626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7" name="Group 26"/>
          <p:cNvGrpSpPr/>
          <p:nvPr/>
        </p:nvGrpSpPr>
        <p:grpSpPr>
          <a:xfrm rot="16200000" flipH="1">
            <a:off x="408127" y="1962850"/>
            <a:ext cx="177143" cy="177143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28" name="Rounded Rectangle 2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Rounded Rectangle 2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0" name="Donut 29"/>
          <p:cNvSpPr/>
          <p:nvPr/>
        </p:nvSpPr>
        <p:spPr>
          <a:xfrm rot="16200000" flipH="1">
            <a:off x="2571695" y="1769281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16200000" flipH="1">
            <a:off x="1261706" y="1502247"/>
            <a:ext cx="209435" cy="209435"/>
          </a:xfrm>
          <a:prstGeom prst="donut">
            <a:avLst>
              <a:gd name="adj" fmla="val 12500"/>
            </a:avLst>
          </a:prstGeom>
          <a:solidFill>
            <a:srgbClr val="96C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2" name="Group 31"/>
          <p:cNvGrpSpPr/>
          <p:nvPr/>
        </p:nvGrpSpPr>
        <p:grpSpPr>
          <a:xfrm rot="16200000" flipH="1">
            <a:off x="3087978" y="2287496"/>
            <a:ext cx="104748" cy="104748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33" name="Rounded Rectangle 32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Rounded Rectangle 33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5" name="Donut 34"/>
          <p:cNvSpPr/>
          <p:nvPr/>
        </p:nvSpPr>
        <p:spPr>
          <a:xfrm rot="16200000" flipH="1">
            <a:off x="1677241" y="1185409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6" name="Group 35"/>
          <p:cNvGrpSpPr/>
          <p:nvPr/>
        </p:nvGrpSpPr>
        <p:grpSpPr>
          <a:xfrm rot="16200000" flipH="1">
            <a:off x="868321" y="1411771"/>
            <a:ext cx="104748" cy="104748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37" name="Rounded Rectangle 3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ounded Rectangle 3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7" name="Group 56"/>
          <p:cNvGrpSpPr/>
          <p:nvPr/>
        </p:nvGrpSpPr>
        <p:grpSpPr>
          <a:xfrm rot="5400000">
            <a:off x="6025655" y="1569128"/>
            <a:ext cx="177143" cy="177143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71" name="Rounded Rectangle 70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Rounded Rectangle 71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58" name="Donut 57"/>
          <p:cNvSpPr/>
          <p:nvPr/>
        </p:nvSpPr>
        <p:spPr>
          <a:xfrm rot="5400000">
            <a:off x="7139754" y="1786040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9" name="Group 58"/>
          <p:cNvGrpSpPr/>
          <p:nvPr/>
        </p:nvGrpSpPr>
        <p:grpSpPr>
          <a:xfrm rot="5400000">
            <a:off x="7561193" y="1962850"/>
            <a:ext cx="177143" cy="177143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69" name="Rounded Rectangle 68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Rounded Rectangle 69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0" name="Donut 59"/>
          <p:cNvSpPr/>
          <p:nvPr/>
        </p:nvSpPr>
        <p:spPr>
          <a:xfrm rot="5400000">
            <a:off x="5620832" y="2180392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1" name="Donut 60"/>
          <p:cNvSpPr/>
          <p:nvPr/>
        </p:nvSpPr>
        <p:spPr>
          <a:xfrm rot="5400000">
            <a:off x="6675323" y="1502247"/>
            <a:ext cx="209435" cy="209435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2" name="Group 61"/>
          <p:cNvGrpSpPr/>
          <p:nvPr/>
        </p:nvGrpSpPr>
        <p:grpSpPr>
          <a:xfrm rot="5400000">
            <a:off x="4961796" y="1854151"/>
            <a:ext cx="104748" cy="104748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67" name="Rounded Rectangle 6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Rounded Rectangle 6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3" name="Donut 62"/>
          <p:cNvSpPr/>
          <p:nvPr/>
        </p:nvSpPr>
        <p:spPr>
          <a:xfrm rot="5400000">
            <a:off x="6360596" y="1185409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4" name="Group 63"/>
          <p:cNvGrpSpPr/>
          <p:nvPr/>
        </p:nvGrpSpPr>
        <p:grpSpPr>
          <a:xfrm rot="5400000">
            <a:off x="7173394" y="1411771"/>
            <a:ext cx="104748" cy="104748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65" name="Rounded Rectangle 64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Rounded Rectangle 65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99F5B46-033F-D568-68D0-FDCE8F6E6A5F}"/>
              </a:ext>
            </a:extLst>
          </p:cNvPr>
          <p:cNvGrpSpPr/>
          <p:nvPr/>
        </p:nvGrpSpPr>
        <p:grpSpPr>
          <a:xfrm>
            <a:off x="1590929" y="136190"/>
            <a:ext cx="882616" cy="882616"/>
            <a:chOff x="4130693" y="303704"/>
            <a:chExt cx="882616" cy="882616"/>
          </a:xfrm>
        </p:grpSpPr>
        <p:sp>
          <p:nvSpPr>
            <p:cNvPr id="73" name="Oval 72"/>
            <p:cNvSpPr/>
            <p:nvPr/>
          </p:nvSpPr>
          <p:spPr>
            <a:xfrm>
              <a:off x="4130693" y="303704"/>
              <a:ext cx="882616" cy="882616"/>
            </a:xfrm>
            <a:prstGeom prst="ellipse">
              <a:avLst/>
            </a:prstGeom>
            <a:ln>
              <a:noFill/>
            </a:ln>
            <a:effectLst>
              <a:outerShdw blurRad="177800" dist="190500" dir="6420000" algn="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67F2BA8-4792-EBCF-3D73-07BA7D2AF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6054" y="566787"/>
              <a:ext cx="311895" cy="35645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B4A72CE-8BE1-C818-9CCF-0B2257FF858A}"/>
              </a:ext>
            </a:extLst>
          </p:cNvPr>
          <p:cNvSpPr txBox="1"/>
          <p:nvPr/>
        </p:nvSpPr>
        <p:spPr>
          <a:xfrm>
            <a:off x="1926255" y="1956153"/>
            <a:ext cx="525666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sz="24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 points</a:t>
            </a:r>
          </a:p>
        </p:txBody>
      </p:sp>
    </p:spTree>
    <p:extLst>
      <p:ext uri="{BB962C8B-B14F-4D97-AF65-F5344CB8AC3E}">
        <p14:creationId xmlns:p14="http://schemas.microsoft.com/office/powerpoint/2010/main" val="4171924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 rot="16200000" flipH="1">
            <a:off x="721714" y="358831"/>
            <a:ext cx="129586" cy="129586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22" name="Rounded Rectangle 2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ounded Rectangle 2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9" name="Donut 18"/>
          <p:cNvSpPr/>
          <p:nvPr/>
        </p:nvSpPr>
        <p:spPr>
          <a:xfrm rot="16200000" flipH="1">
            <a:off x="318341" y="428793"/>
            <a:ext cx="134383" cy="134383"/>
          </a:xfrm>
          <a:prstGeom prst="donut">
            <a:avLst>
              <a:gd name="adj" fmla="val 1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/>
          <p:cNvGrpSpPr/>
          <p:nvPr/>
        </p:nvGrpSpPr>
        <p:grpSpPr>
          <a:xfrm rot="16200000" flipH="1">
            <a:off x="1783698" y="334482"/>
            <a:ext cx="129586" cy="129586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17" name="Rounded Rectangle 1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ounded Rectangle 1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" name="Group 10"/>
          <p:cNvGrpSpPr/>
          <p:nvPr/>
        </p:nvGrpSpPr>
        <p:grpSpPr>
          <a:xfrm rot="16200000" flipH="1">
            <a:off x="1462334" y="-11690"/>
            <a:ext cx="219146" cy="219146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12" name="Rounded Rectangle 1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ounded Rectangle 1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" name="Group 5"/>
          <p:cNvGrpSpPr/>
          <p:nvPr/>
        </p:nvGrpSpPr>
        <p:grpSpPr>
          <a:xfrm rot="16200000" flipH="1">
            <a:off x="409815" y="950306"/>
            <a:ext cx="219146" cy="219146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8" name="Rounded Rectangle 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ounded Rectangle 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" name="Donut 9"/>
          <p:cNvSpPr/>
          <p:nvPr/>
        </p:nvSpPr>
        <p:spPr>
          <a:xfrm rot="16200000" flipH="1">
            <a:off x="738109" y="643383"/>
            <a:ext cx="67191" cy="70992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Donut 13"/>
          <p:cNvSpPr/>
          <p:nvPr/>
        </p:nvSpPr>
        <p:spPr>
          <a:xfrm rot="16200000" flipH="1">
            <a:off x="1257726" y="395231"/>
            <a:ext cx="134383" cy="134383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Donut 14"/>
          <p:cNvSpPr/>
          <p:nvPr/>
        </p:nvSpPr>
        <p:spPr>
          <a:xfrm rot="16200000" flipH="1">
            <a:off x="-163261" y="775973"/>
            <a:ext cx="259096" cy="259096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"/>
          <p:cNvSpPr txBox="1"/>
          <p:nvPr/>
        </p:nvSpPr>
        <p:spPr>
          <a:xfrm>
            <a:off x="765285" y="778845"/>
            <a:ext cx="7613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</a:t>
            </a:r>
            <a:r>
              <a:rPr lang="en-US" sz="36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AF92CC8A-978A-148D-73AD-78438088CBBB}"/>
              </a:ext>
            </a:extLst>
          </p:cNvPr>
          <p:cNvSpPr txBox="1"/>
          <p:nvPr/>
        </p:nvSpPr>
        <p:spPr>
          <a:xfrm>
            <a:off x="765285" y="1518013"/>
            <a:ext cx="7613431" cy="276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&lt;Text&gt;</a:t>
            </a:r>
          </a:p>
        </p:txBody>
      </p:sp>
    </p:spTree>
    <p:extLst>
      <p:ext uri="{BB962C8B-B14F-4D97-AF65-F5344CB8AC3E}">
        <p14:creationId xmlns:p14="http://schemas.microsoft.com/office/powerpoint/2010/main" val="253504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 rot="16200000" flipH="1">
            <a:off x="3570186" y="533211"/>
            <a:ext cx="129586" cy="129586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22" name="Rounded Rectangle 2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ounded Rectangle 2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9" name="Donut 18"/>
          <p:cNvSpPr/>
          <p:nvPr/>
        </p:nvSpPr>
        <p:spPr>
          <a:xfrm rot="16200000" flipH="1">
            <a:off x="4570915" y="253174"/>
            <a:ext cx="134383" cy="134383"/>
          </a:xfrm>
          <a:prstGeom prst="donut">
            <a:avLst>
              <a:gd name="adj" fmla="val 1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/>
          <p:cNvGrpSpPr/>
          <p:nvPr/>
        </p:nvGrpSpPr>
        <p:grpSpPr>
          <a:xfrm rot="16200000" flipH="1">
            <a:off x="6271510" y="1485384"/>
            <a:ext cx="129586" cy="129586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17" name="Rounded Rectangle 1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ounded Rectangle 1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" name="Group 10"/>
          <p:cNvGrpSpPr/>
          <p:nvPr/>
        </p:nvGrpSpPr>
        <p:grpSpPr>
          <a:xfrm rot="16200000" flipH="1">
            <a:off x="3000872" y="1214961"/>
            <a:ext cx="219146" cy="219146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12" name="Rounded Rectangle 1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ounded Rectangle 1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" name="Group 5"/>
          <p:cNvGrpSpPr/>
          <p:nvPr/>
        </p:nvGrpSpPr>
        <p:grpSpPr>
          <a:xfrm rot="16200000" flipH="1">
            <a:off x="4900514" y="727879"/>
            <a:ext cx="219146" cy="219146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8" name="Rounded Rectangle 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ounded Rectangle 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" name="Donut 9"/>
          <p:cNvSpPr/>
          <p:nvPr/>
        </p:nvSpPr>
        <p:spPr>
          <a:xfrm rot="16200000" flipH="1">
            <a:off x="4252961" y="1299724"/>
            <a:ext cx="134383" cy="134383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Donut 13"/>
          <p:cNvSpPr/>
          <p:nvPr/>
        </p:nvSpPr>
        <p:spPr>
          <a:xfrm rot="16200000" flipH="1">
            <a:off x="5428678" y="1090743"/>
            <a:ext cx="134383" cy="134383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Donut 14"/>
          <p:cNvSpPr/>
          <p:nvPr/>
        </p:nvSpPr>
        <p:spPr>
          <a:xfrm rot="16200000" flipH="1">
            <a:off x="4056849" y="645139"/>
            <a:ext cx="259096" cy="259096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"/>
          <p:cNvSpPr txBox="1"/>
          <p:nvPr/>
        </p:nvSpPr>
        <p:spPr>
          <a:xfrm>
            <a:off x="765285" y="1549708"/>
            <a:ext cx="7613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</a:t>
            </a:r>
            <a:r>
              <a:rPr lang="en-US" sz="44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AF92CC8A-978A-148D-73AD-78438088CBBB}"/>
              </a:ext>
            </a:extLst>
          </p:cNvPr>
          <p:cNvSpPr txBox="1"/>
          <p:nvPr/>
        </p:nvSpPr>
        <p:spPr>
          <a:xfrm>
            <a:off x="765285" y="2386414"/>
            <a:ext cx="7613431" cy="46166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&lt;Text&gt;</a:t>
            </a:r>
          </a:p>
        </p:txBody>
      </p:sp>
    </p:spTree>
    <p:extLst>
      <p:ext uri="{BB962C8B-B14F-4D97-AF65-F5344CB8AC3E}">
        <p14:creationId xmlns:p14="http://schemas.microsoft.com/office/powerpoint/2010/main" val="3452620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790849" y="972986"/>
            <a:ext cx="1375176" cy="13784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2" name="Group 11"/>
          <p:cNvGrpSpPr/>
          <p:nvPr/>
        </p:nvGrpSpPr>
        <p:grpSpPr>
          <a:xfrm rot="16200000" flipH="1">
            <a:off x="1726252" y="2375140"/>
            <a:ext cx="177143" cy="177143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13" name="Rounded Rectangle 12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ounded Rectangle 13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Donut 14"/>
          <p:cNvSpPr/>
          <p:nvPr/>
        </p:nvSpPr>
        <p:spPr>
          <a:xfrm rot="16200000" flipH="1">
            <a:off x="1202815" y="2837380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4" name="Group 23"/>
          <p:cNvGrpSpPr/>
          <p:nvPr/>
        </p:nvGrpSpPr>
        <p:grpSpPr>
          <a:xfrm rot="16200000" flipH="1">
            <a:off x="190713" y="2768863"/>
            <a:ext cx="177143" cy="177143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25" name="Rounded Rectangle 24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ounded Rectangle 25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7" name="Donut 26"/>
          <p:cNvSpPr/>
          <p:nvPr/>
        </p:nvSpPr>
        <p:spPr>
          <a:xfrm rot="16200000" flipH="1">
            <a:off x="2354281" y="2575294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Donut 27"/>
          <p:cNvSpPr/>
          <p:nvPr/>
        </p:nvSpPr>
        <p:spPr>
          <a:xfrm rot="16200000" flipH="1">
            <a:off x="1044292" y="2308260"/>
            <a:ext cx="209435" cy="209435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9" name="Group 28"/>
          <p:cNvGrpSpPr/>
          <p:nvPr/>
        </p:nvGrpSpPr>
        <p:grpSpPr>
          <a:xfrm rot="16200000" flipH="1">
            <a:off x="2870564" y="3381697"/>
            <a:ext cx="104748" cy="104748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30" name="Rounded Rectangle 29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Rounded Rectangle 30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2" name="Donut 31"/>
          <p:cNvSpPr/>
          <p:nvPr/>
        </p:nvSpPr>
        <p:spPr>
          <a:xfrm rot="16200000" flipH="1">
            <a:off x="1459827" y="1991422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3" name="Group 32"/>
          <p:cNvGrpSpPr/>
          <p:nvPr/>
        </p:nvGrpSpPr>
        <p:grpSpPr>
          <a:xfrm rot="16200000" flipH="1">
            <a:off x="650907" y="2217784"/>
            <a:ext cx="104748" cy="104748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34" name="Rounded Rectangle 33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ounded Rectangle 3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7" name="Group 36"/>
          <p:cNvGrpSpPr/>
          <p:nvPr/>
        </p:nvGrpSpPr>
        <p:grpSpPr>
          <a:xfrm flipH="1">
            <a:off x="3756630" y="1830663"/>
            <a:ext cx="177143" cy="177142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51" name="Rounded Rectangle 50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Rounded Rectangle 51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8" name="Donut 37"/>
          <p:cNvSpPr/>
          <p:nvPr/>
        </p:nvSpPr>
        <p:spPr>
          <a:xfrm flipH="1">
            <a:off x="3362908" y="1307226"/>
            <a:ext cx="108626" cy="108625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9" name="Group 38"/>
          <p:cNvGrpSpPr/>
          <p:nvPr/>
        </p:nvGrpSpPr>
        <p:grpSpPr>
          <a:xfrm flipH="1">
            <a:off x="3362908" y="295124"/>
            <a:ext cx="177143" cy="177142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49" name="Rounded Rectangle 48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Rounded Rectangle 49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0" name="Donut 39"/>
          <p:cNvSpPr/>
          <p:nvPr/>
        </p:nvSpPr>
        <p:spPr>
          <a:xfrm flipH="1">
            <a:off x="3624994" y="2458692"/>
            <a:ext cx="108626" cy="108625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Donut 40"/>
          <p:cNvSpPr/>
          <p:nvPr/>
        </p:nvSpPr>
        <p:spPr>
          <a:xfrm flipH="1">
            <a:off x="3791218" y="1148702"/>
            <a:ext cx="209435" cy="209435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2" name="Group 41"/>
          <p:cNvGrpSpPr/>
          <p:nvPr/>
        </p:nvGrpSpPr>
        <p:grpSpPr>
          <a:xfrm flipH="1">
            <a:off x="2822468" y="2974975"/>
            <a:ext cx="104748" cy="104748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47" name="Rounded Rectangle 4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Rounded Rectangle 4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3" name="Donut 42"/>
          <p:cNvSpPr/>
          <p:nvPr/>
        </p:nvSpPr>
        <p:spPr>
          <a:xfrm flipH="1">
            <a:off x="4208866" y="1564238"/>
            <a:ext cx="108626" cy="108625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4" name="Group 43"/>
          <p:cNvGrpSpPr/>
          <p:nvPr/>
        </p:nvGrpSpPr>
        <p:grpSpPr>
          <a:xfrm flipH="1">
            <a:off x="3986381" y="755318"/>
            <a:ext cx="104748" cy="104748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45" name="Rounded Rectangle 44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Rounded Rectangle 45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81320BAD-BBB8-5293-7E1B-B90A89A55C50}"/>
              </a:ext>
            </a:extLst>
          </p:cNvPr>
          <p:cNvSpPr txBox="1"/>
          <p:nvPr/>
        </p:nvSpPr>
        <p:spPr>
          <a:xfrm>
            <a:off x="4758168" y="478576"/>
            <a:ext cx="413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en-US" sz="36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CABAF69-49C4-D42D-674B-17BF4882A8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6832" y="1300610"/>
            <a:ext cx="723210" cy="723210"/>
          </a:xfrm>
          <a:prstGeom prst="rect">
            <a:avLst/>
          </a:prstGeom>
        </p:spPr>
      </p:pic>
      <p:sp>
        <p:nvSpPr>
          <p:cNvPr id="5" name="Rounded Rectangle 59">
            <a:extLst>
              <a:ext uri="{FF2B5EF4-FFF2-40B4-BE49-F238E27FC236}">
                <a16:creationId xmlns:a16="http://schemas.microsoft.com/office/drawing/2014/main" id="{3B774C21-2713-C8B0-B0CB-EDFCE2FD6B5C}"/>
              </a:ext>
            </a:extLst>
          </p:cNvPr>
          <p:cNvSpPr/>
          <p:nvPr/>
        </p:nvSpPr>
        <p:spPr>
          <a:xfrm>
            <a:off x="4887624" y="1888297"/>
            <a:ext cx="3837790" cy="839926"/>
          </a:xfrm>
          <a:prstGeom prst="roundRect">
            <a:avLst>
              <a:gd name="adj" fmla="val 117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819"/>
          </a:p>
        </p:txBody>
      </p:sp>
      <p:sp>
        <p:nvSpPr>
          <p:cNvPr id="6" name="!!Rounded Rectangle 59">
            <a:hlinkClick r:id="" action="ppaction://noaction"/>
            <a:extLst>
              <a:ext uri="{FF2B5EF4-FFF2-40B4-BE49-F238E27FC236}">
                <a16:creationId xmlns:a16="http://schemas.microsoft.com/office/drawing/2014/main" id="{A9D66EA3-2D01-64C9-7D69-18513C8E5C77}"/>
              </a:ext>
            </a:extLst>
          </p:cNvPr>
          <p:cNvSpPr/>
          <p:nvPr/>
        </p:nvSpPr>
        <p:spPr>
          <a:xfrm>
            <a:off x="4887624" y="1887991"/>
            <a:ext cx="1228276" cy="838289"/>
          </a:xfrm>
          <a:prstGeom prst="roundRect">
            <a:avLst>
              <a:gd name="adj" fmla="val 117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819"/>
          </a:p>
        </p:txBody>
      </p:sp>
      <p:sp>
        <p:nvSpPr>
          <p:cNvPr id="8" name="TextBox 61">
            <a:extLst>
              <a:ext uri="{FF2B5EF4-FFF2-40B4-BE49-F238E27FC236}">
                <a16:creationId xmlns:a16="http://schemas.microsoft.com/office/drawing/2014/main" id="{9394312C-3E98-BF9C-CAD0-0AD1F59CB87B}"/>
              </a:ext>
            </a:extLst>
          </p:cNvPr>
          <p:cNvSpPr txBox="1"/>
          <p:nvPr/>
        </p:nvSpPr>
        <p:spPr>
          <a:xfrm>
            <a:off x="5020608" y="2118473"/>
            <a:ext cx="962308" cy="26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92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</a:t>
            </a:r>
          </a:p>
        </p:txBody>
      </p:sp>
      <p:sp>
        <p:nvSpPr>
          <p:cNvPr id="9" name="TextBox 61">
            <a:hlinkClick r:id="rId4" action="ppaction://hlinksldjump"/>
            <a:extLst>
              <a:ext uri="{FF2B5EF4-FFF2-40B4-BE49-F238E27FC236}">
                <a16:creationId xmlns:a16="http://schemas.microsoft.com/office/drawing/2014/main" id="{F45EAD05-E65F-C5E5-1FF1-A73D7DF045F2}"/>
              </a:ext>
            </a:extLst>
          </p:cNvPr>
          <p:cNvSpPr txBox="1"/>
          <p:nvPr/>
        </p:nvSpPr>
        <p:spPr>
          <a:xfrm>
            <a:off x="6267735" y="2118473"/>
            <a:ext cx="1147705" cy="26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92">
                <a:solidFill>
                  <a:schemeClr val="bg1"/>
                </a:solidFill>
                <a:latin typeface="Campton Book" pitchFamily="2" charset="0"/>
              </a:rPr>
              <a:t>..</a:t>
            </a:r>
            <a:endParaRPr lang="en-GB" sz="1092">
              <a:solidFill>
                <a:schemeClr val="bg1"/>
              </a:solidFill>
              <a:latin typeface="Campton Book" pitchFamily="2" charset="0"/>
            </a:endParaRPr>
          </a:p>
        </p:txBody>
      </p:sp>
      <p:sp>
        <p:nvSpPr>
          <p:cNvPr id="11" name="TextBox 61">
            <a:hlinkClick r:id="rId5" action="ppaction://hlinksldjump"/>
            <a:extLst>
              <a:ext uri="{FF2B5EF4-FFF2-40B4-BE49-F238E27FC236}">
                <a16:creationId xmlns:a16="http://schemas.microsoft.com/office/drawing/2014/main" id="{1A87EDAE-D732-5AC1-C913-5DDA058D6A6D}"/>
              </a:ext>
            </a:extLst>
          </p:cNvPr>
          <p:cNvSpPr txBox="1"/>
          <p:nvPr/>
        </p:nvSpPr>
        <p:spPr>
          <a:xfrm>
            <a:off x="7528376" y="2202459"/>
            <a:ext cx="1162622" cy="26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92">
                <a:solidFill>
                  <a:schemeClr val="bg1"/>
                </a:solidFill>
                <a:latin typeface="Campton Book" pitchFamily="2" charset="0"/>
              </a:rPr>
              <a:t>..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576039-6F62-23EB-4461-7D27CF05A1EC}"/>
              </a:ext>
            </a:extLst>
          </p:cNvPr>
          <p:cNvSpPr/>
          <p:nvPr/>
        </p:nvSpPr>
        <p:spPr>
          <a:xfrm>
            <a:off x="2489061" y="2015424"/>
            <a:ext cx="1336087" cy="1336087"/>
          </a:xfrm>
          <a:prstGeom prst="ellipse">
            <a:avLst/>
          </a:prstGeom>
          <a:blipFill>
            <a:blip r:embed="rId6"/>
            <a:srcRect/>
            <a:stretch>
              <a:fillRect t="-16830" b="-331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819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BC3389AA-8EF9-20C8-0BD2-083AF6D6EEAF}"/>
              </a:ext>
            </a:extLst>
          </p:cNvPr>
          <p:cNvSpPr txBox="1"/>
          <p:nvPr/>
        </p:nvSpPr>
        <p:spPr>
          <a:xfrm>
            <a:off x="4887624" y="2891693"/>
            <a:ext cx="383779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&lt;Text&gt;</a:t>
            </a:r>
          </a:p>
        </p:txBody>
      </p:sp>
    </p:spTree>
    <p:extLst>
      <p:ext uri="{BB962C8B-B14F-4D97-AF65-F5344CB8AC3E}">
        <p14:creationId xmlns:p14="http://schemas.microsoft.com/office/powerpoint/2010/main" val="3938131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790849" y="972986"/>
            <a:ext cx="1375176" cy="13784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2" name="Group 11"/>
          <p:cNvGrpSpPr/>
          <p:nvPr/>
        </p:nvGrpSpPr>
        <p:grpSpPr>
          <a:xfrm rot="16200000" flipH="1">
            <a:off x="1726252" y="2375140"/>
            <a:ext cx="177143" cy="177143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13" name="Rounded Rectangle 12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ounded Rectangle 13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Donut 14"/>
          <p:cNvSpPr/>
          <p:nvPr/>
        </p:nvSpPr>
        <p:spPr>
          <a:xfrm rot="16200000" flipH="1">
            <a:off x="1202815" y="2837380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4" name="Group 23"/>
          <p:cNvGrpSpPr/>
          <p:nvPr/>
        </p:nvGrpSpPr>
        <p:grpSpPr>
          <a:xfrm rot="16200000" flipH="1">
            <a:off x="190713" y="2768863"/>
            <a:ext cx="177143" cy="177143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25" name="Rounded Rectangle 24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ounded Rectangle 25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7" name="Donut 26"/>
          <p:cNvSpPr/>
          <p:nvPr/>
        </p:nvSpPr>
        <p:spPr>
          <a:xfrm rot="16200000" flipH="1">
            <a:off x="2354281" y="2575294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Donut 27"/>
          <p:cNvSpPr/>
          <p:nvPr/>
        </p:nvSpPr>
        <p:spPr>
          <a:xfrm rot="16200000" flipH="1">
            <a:off x="1044292" y="2308260"/>
            <a:ext cx="209435" cy="209435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9" name="Group 28"/>
          <p:cNvGrpSpPr/>
          <p:nvPr/>
        </p:nvGrpSpPr>
        <p:grpSpPr>
          <a:xfrm rot="16200000" flipH="1">
            <a:off x="2870564" y="3381697"/>
            <a:ext cx="104748" cy="104748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30" name="Rounded Rectangle 29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Rounded Rectangle 30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2" name="Donut 31"/>
          <p:cNvSpPr/>
          <p:nvPr/>
        </p:nvSpPr>
        <p:spPr>
          <a:xfrm rot="16200000" flipH="1">
            <a:off x="1459827" y="1991422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3" name="Group 32"/>
          <p:cNvGrpSpPr/>
          <p:nvPr/>
        </p:nvGrpSpPr>
        <p:grpSpPr>
          <a:xfrm rot="16200000" flipH="1">
            <a:off x="650907" y="2217784"/>
            <a:ext cx="104748" cy="104748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34" name="Rounded Rectangle 33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ounded Rectangle 3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7" name="Group 36"/>
          <p:cNvGrpSpPr/>
          <p:nvPr/>
        </p:nvGrpSpPr>
        <p:grpSpPr>
          <a:xfrm flipH="1">
            <a:off x="3756630" y="1830663"/>
            <a:ext cx="177143" cy="177142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51" name="Rounded Rectangle 50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Rounded Rectangle 51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8" name="Donut 37"/>
          <p:cNvSpPr/>
          <p:nvPr/>
        </p:nvSpPr>
        <p:spPr>
          <a:xfrm flipH="1">
            <a:off x="3362908" y="1307226"/>
            <a:ext cx="108626" cy="108625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9" name="Group 38"/>
          <p:cNvGrpSpPr/>
          <p:nvPr/>
        </p:nvGrpSpPr>
        <p:grpSpPr>
          <a:xfrm flipH="1">
            <a:off x="3362908" y="295124"/>
            <a:ext cx="177143" cy="177142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49" name="Rounded Rectangle 48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Rounded Rectangle 49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0" name="Donut 39"/>
          <p:cNvSpPr/>
          <p:nvPr/>
        </p:nvSpPr>
        <p:spPr>
          <a:xfrm flipH="1">
            <a:off x="3624994" y="2458692"/>
            <a:ext cx="108626" cy="108625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Donut 40"/>
          <p:cNvSpPr/>
          <p:nvPr/>
        </p:nvSpPr>
        <p:spPr>
          <a:xfrm flipH="1">
            <a:off x="3791218" y="1148702"/>
            <a:ext cx="209435" cy="209435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2" name="Group 41"/>
          <p:cNvGrpSpPr/>
          <p:nvPr/>
        </p:nvGrpSpPr>
        <p:grpSpPr>
          <a:xfrm flipH="1">
            <a:off x="2822468" y="2974975"/>
            <a:ext cx="104748" cy="104748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47" name="Rounded Rectangle 4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Rounded Rectangle 4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3" name="Donut 42"/>
          <p:cNvSpPr/>
          <p:nvPr/>
        </p:nvSpPr>
        <p:spPr>
          <a:xfrm flipH="1">
            <a:off x="4208866" y="1564238"/>
            <a:ext cx="108626" cy="108625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4" name="Group 43"/>
          <p:cNvGrpSpPr/>
          <p:nvPr/>
        </p:nvGrpSpPr>
        <p:grpSpPr>
          <a:xfrm flipH="1">
            <a:off x="3986381" y="755318"/>
            <a:ext cx="104748" cy="104748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45" name="Rounded Rectangle 44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Rounded Rectangle 45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81320BAD-BBB8-5293-7E1B-B90A89A55C50}"/>
              </a:ext>
            </a:extLst>
          </p:cNvPr>
          <p:cNvSpPr txBox="1"/>
          <p:nvPr/>
        </p:nvSpPr>
        <p:spPr>
          <a:xfrm>
            <a:off x="4758168" y="478576"/>
            <a:ext cx="413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en-US" sz="36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CABAF69-49C4-D42D-674B-17BF4882A8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6832" y="1300610"/>
            <a:ext cx="723210" cy="723210"/>
          </a:xfrm>
          <a:prstGeom prst="rect">
            <a:avLst/>
          </a:prstGeom>
        </p:spPr>
      </p:pic>
      <p:sp>
        <p:nvSpPr>
          <p:cNvPr id="5" name="Rounded Rectangle 59">
            <a:extLst>
              <a:ext uri="{FF2B5EF4-FFF2-40B4-BE49-F238E27FC236}">
                <a16:creationId xmlns:a16="http://schemas.microsoft.com/office/drawing/2014/main" id="{3B774C21-2713-C8B0-B0CB-EDFCE2FD6B5C}"/>
              </a:ext>
            </a:extLst>
          </p:cNvPr>
          <p:cNvSpPr/>
          <p:nvPr/>
        </p:nvSpPr>
        <p:spPr>
          <a:xfrm>
            <a:off x="4887624" y="1888297"/>
            <a:ext cx="3837790" cy="839926"/>
          </a:xfrm>
          <a:prstGeom prst="roundRect">
            <a:avLst>
              <a:gd name="adj" fmla="val 117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819"/>
          </a:p>
        </p:txBody>
      </p:sp>
      <p:sp>
        <p:nvSpPr>
          <p:cNvPr id="6" name="!!Rounded Rectangle 59">
            <a:hlinkClick r:id="" action="ppaction://noaction"/>
            <a:extLst>
              <a:ext uri="{FF2B5EF4-FFF2-40B4-BE49-F238E27FC236}">
                <a16:creationId xmlns:a16="http://schemas.microsoft.com/office/drawing/2014/main" id="{A9D66EA3-2D01-64C9-7D69-18513C8E5C77}"/>
              </a:ext>
            </a:extLst>
          </p:cNvPr>
          <p:cNvSpPr/>
          <p:nvPr/>
        </p:nvSpPr>
        <p:spPr>
          <a:xfrm>
            <a:off x="6095852" y="1887991"/>
            <a:ext cx="1488244" cy="838289"/>
          </a:xfrm>
          <a:prstGeom prst="roundRect">
            <a:avLst>
              <a:gd name="adj" fmla="val 117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819"/>
          </a:p>
        </p:txBody>
      </p:sp>
      <p:sp>
        <p:nvSpPr>
          <p:cNvPr id="8" name="TextBox 61">
            <a:extLst>
              <a:ext uri="{FF2B5EF4-FFF2-40B4-BE49-F238E27FC236}">
                <a16:creationId xmlns:a16="http://schemas.microsoft.com/office/drawing/2014/main" id="{9394312C-3E98-BF9C-CAD0-0AD1F59CB87B}"/>
              </a:ext>
            </a:extLst>
          </p:cNvPr>
          <p:cNvSpPr txBox="1"/>
          <p:nvPr/>
        </p:nvSpPr>
        <p:spPr>
          <a:xfrm>
            <a:off x="5020608" y="2118473"/>
            <a:ext cx="962308" cy="26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92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9" name="TextBox 61">
            <a:hlinkClick r:id="rId4" action="ppaction://hlinksldjump"/>
            <a:extLst>
              <a:ext uri="{FF2B5EF4-FFF2-40B4-BE49-F238E27FC236}">
                <a16:creationId xmlns:a16="http://schemas.microsoft.com/office/drawing/2014/main" id="{F45EAD05-E65F-C5E5-1FF1-A73D7DF045F2}"/>
              </a:ext>
            </a:extLst>
          </p:cNvPr>
          <p:cNvSpPr txBox="1"/>
          <p:nvPr/>
        </p:nvSpPr>
        <p:spPr>
          <a:xfrm>
            <a:off x="6267735" y="2118473"/>
            <a:ext cx="1147705" cy="26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92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11" name="TextBox 61">
            <a:hlinkClick r:id="rId5" action="ppaction://hlinksldjump"/>
            <a:extLst>
              <a:ext uri="{FF2B5EF4-FFF2-40B4-BE49-F238E27FC236}">
                <a16:creationId xmlns:a16="http://schemas.microsoft.com/office/drawing/2014/main" id="{1A87EDAE-D732-5AC1-C913-5DDA058D6A6D}"/>
              </a:ext>
            </a:extLst>
          </p:cNvPr>
          <p:cNvSpPr txBox="1"/>
          <p:nvPr/>
        </p:nvSpPr>
        <p:spPr>
          <a:xfrm>
            <a:off x="7528376" y="2202459"/>
            <a:ext cx="1162622" cy="26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92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2330389F-2673-272C-A54B-921732C5AB11}"/>
              </a:ext>
            </a:extLst>
          </p:cNvPr>
          <p:cNvSpPr txBox="1"/>
          <p:nvPr/>
        </p:nvSpPr>
        <p:spPr>
          <a:xfrm>
            <a:off x="4887624" y="2891693"/>
            <a:ext cx="383779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&lt;Text&gt;</a:t>
            </a:r>
          </a:p>
        </p:txBody>
      </p:sp>
    </p:spTree>
    <p:extLst>
      <p:ext uri="{BB962C8B-B14F-4D97-AF65-F5344CB8AC3E}">
        <p14:creationId xmlns:p14="http://schemas.microsoft.com/office/powerpoint/2010/main" val="375103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Segoe UI Light"/>
        <a:ea typeface="Segoe UI Light"/>
        <a:cs typeface="Segoe UI Light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6BBE0714-A0AC-2C48-B442-505B341B3B4C}" vid="{6F76FE9D-78F3-1B45-B9B6-FB86803BFDB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Segoe UI Light"/>
        <a:ea typeface="Segoe UI Light"/>
        <a:cs typeface="Segoe UI Light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e7398b0-2125-452d-8f1f-26dc566debe7" xsi:nil="true"/>
    <lcf76f155ced4ddcb4097134ff3c332f xmlns="0d783767-da2b-4690-a8cc-e61131bbb2b8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43EFE10BA0A348AC4F3ABEA1595C2A" ma:contentTypeVersion="11" ma:contentTypeDescription="Create a new document." ma:contentTypeScope="" ma:versionID="626c3692e4311fc1b6e25b071fc07c9c">
  <xsd:schema xmlns:xsd="http://www.w3.org/2001/XMLSchema" xmlns:xs="http://www.w3.org/2001/XMLSchema" xmlns:p="http://schemas.microsoft.com/office/2006/metadata/properties" xmlns:ns2="0d783767-da2b-4690-a8cc-e61131bbb2b8" xmlns:ns3="9e7398b0-2125-452d-8f1f-26dc566debe7" targetNamespace="http://schemas.microsoft.com/office/2006/metadata/properties" ma:root="true" ma:fieldsID="7f6b3ad0e37be4fe2afb7e58a40d9c5c" ns2:_="" ns3:_="">
    <xsd:import namespace="0d783767-da2b-4690-a8cc-e61131bbb2b8"/>
    <xsd:import namespace="9e7398b0-2125-452d-8f1f-26dc566deb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783767-da2b-4690-a8cc-e61131bbb2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d59eda3-f763-446d-b3c9-60aa5368594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7398b0-2125-452d-8f1f-26dc566debe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fff5a8b-3e4a-4b50-b19b-336923919282}" ma:internalName="TaxCatchAll" ma:showField="CatchAllData" ma:web="9e7398b0-2125-452d-8f1f-26dc566deb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75459E-1F6D-47DB-92E2-06B8440D7165}">
  <ds:schemaRefs>
    <ds:schemaRef ds:uri="042fe71a-d378-40e6-b588-f343e11f8b3b"/>
    <ds:schemaRef ds:uri="0d783767-da2b-4690-a8cc-e61131bbb2b8"/>
    <ds:schemaRef ds:uri="5891958d-2370-4526-82cd-f303136956a2"/>
    <ds:schemaRef ds:uri="7ab3ce5d-52a2-4bfd-9b51-7033d4ecfbe3"/>
    <ds:schemaRef ds:uri="9e7398b0-2125-452d-8f1f-26dc566debe7"/>
    <ds:schemaRef ds:uri="ff5f8e01-f701-417a-8e17-d9377f07d07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1161156-F8DB-49FC-9B67-EFC5AEBF8E3F}">
  <ds:schemaRefs>
    <ds:schemaRef ds:uri="0d783767-da2b-4690-a8cc-e61131bbb2b8"/>
    <ds:schemaRef ds:uri="9e7398b0-2125-452d-8f1f-26dc566deb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CC447A0-C2F3-405C-AC17-B79788F6401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6ade84ad-3c6b-4480-bb7a-7694e5cb1e58}" enabled="1" method="Privileged" siteId="{b1a6616c-9473-4cab-82b6-b6affeed3e12}" removed="0"/>
  <clbl:label id="{fac13479-317c-4ee0-9f75-0b42393a703d}" enabled="1" method="Standard" siteId="{43821605-9180-4e4d-86a3-b2925b41052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Experts_Live_NL _ppt_template 2024_white</Template>
  <Application>Microsoft Office PowerPoint</Application>
  <PresentationFormat>On-screen Show (16:9)</PresentationFormat>
  <Slides>28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1_Office Theme</vt:lpstr>
      <vt:lpstr>PowerPoint Presentation</vt:lpstr>
      <vt:lpstr>PowerPoint Presentation</vt:lpstr>
      <vt:lpstr>Thank you to our Sponsors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Sprekers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Threatscape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Hutchinson</dc:creator>
  <cp:revision>2</cp:revision>
  <dcterms:created xsi:type="dcterms:W3CDTF">2025-02-03T19:59:30Z</dcterms:created>
  <dcterms:modified xsi:type="dcterms:W3CDTF">2025-02-11T15:35:18Z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0x0101009243EFE10BA0A348AC4F3ABEA1595C2A</vt:lpwstr>
  </property>
  <property fmtid="{D5CDD505-2E9C-101B-9397-08002B2CF9AE}" pid="3" name="MediaServiceImageTags">
    <vt:lpwstr/>
  </property>
</Properties>
</file>